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323" r:id="rId2"/>
    <p:sldId id="256" r:id="rId3"/>
    <p:sldId id="329" r:id="rId4"/>
    <p:sldId id="330" r:id="rId5"/>
    <p:sldId id="462" r:id="rId6"/>
    <p:sldId id="293" r:id="rId7"/>
    <p:sldId id="464" r:id="rId8"/>
    <p:sldId id="463" r:id="rId9"/>
    <p:sldId id="465" r:id="rId10"/>
    <p:sldId id="432" r:id="rId11"/>
    <p:sldId id="467" r:id="rId12"/>
    <p:sldId id="466" r:id="rId13"/>
    <p:sldId id="468" r:id="rId14"/>
    <p:sldId id="470" r:id="rId15"/>
    <p:sldId id="471" r:id="rId16"/>
    <p:sldId id="472" r:id="rId17"/>
    <p:sldId id="473" r:id="rId18"/>
    <p:sldId id="474" r:id="rId19"/>
    <p:sldId id="475" r:id="rId20"/>
    <p:sldId id="476" r:id="rId21"/>
    <p:sldId id="477" r:id="rId22"/>
    <p:sldId id="479" r:id="rId23"/>
    <p:sldId id="478" r:id="rId24"/>
    <p:sldId id="480" r:id="rId25"/>
    <p:sldId id="481" r:id="rId26"/>
    <p:sldId id="482" r:id="rId27"/>
    <p:sldId id="483" r:id="rId28"/>
    <p:sldId id="331" r:id="rId29"/>
    <p:sldId id="487" r:id="rId30"/>
    <p:sldId id="488" r:id="rId31"/>
    <p:sldId id="333" r:id="rId32"/>
  </p:sldIdLst>
  <p:sldSz cx="9144000" cy="6858000" type="screen4x3"/>
  <p:notesSz cx="6858000" cy="9144000"/>
  <p:custDataLst>
    <p:tags r:id="rId34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  <a:srgbClr val="000000"/>
    <a:srgbClr val="66CCFF"/>
    <a:srgbClr val="99CCFF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6327" autoAdjust="0"/>
    <p:restoredTop sz="94660"/>
  </p:normalViewPr>
  <p:slideViewPr>
    <p:cSldViewPr>
      <p:cViewPr>
        <p:scale>
          <a:sx n="76" d="100"/>
          <a:sy n="76" d="100"/>
        </p:scale>
        <p:origin x="-1176" y="-72"/>
      </p:cViewPr>
      <p:guideLst>
        <p:guide orient="horz" pos="2160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180" d="100"/>
        <a:sy n="180" d="100"/>
      </p:scale>
      <p:origin x="0" y="2045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BB84856-7DFA-45E5-ACFD-A7CF181D1E5A}" type="doc">
      <dgm:prSet loTypeId="urn:microsoft.com/office/officeart/2005/8/layout/radial6" loCatId="cycle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D6D003F1-3ECC-4BBD-BB98-C0ADB5B1AC17}">
      <dgm:prSet phldrT="[Text]"/>
      <dgm:spPr/>
      <dgm:t>
        <a:bodyPr/>
        <a:lstStyle/>
        <a:p>
          <a:r>
            <a:rPr lang="en-US" dirty="0" err="1" smtClean="0"/>
            <a:t>Đặt</a:t>
          </a:r>
          <a:r>
            <a:rPr lang="en-US" dirty="0" smtClean="0"/>
            <a:t> </a:t>
          </a:r>
          <a:r>
            <a:rPr lang="en-US" dirty="0" err="1" smtClean="0"/>
            <a:t>hàng</a:t>
          </a:r>
          <a:r>
            <a:rPr lang="en-US" dirty="0" smtClean="0"/>
            <a:t> NPL </a:t>
          </a:r>
          <a:endParaRPr lang="en-US" dirty="0"/>
        </a:p>
      </dgm:t>
    </dgm:pt>
    <dgm:pt modelId="{A129BF2D-907F-4756-B44D-1E186C245E9F}" type="parTrans" cxnId="{0EE13091-6F7C-463D-8305-A2E6D799C1E0}">
      <dgm:prSet/>
      <dgm:spPr/>
      <dgm:t>
        <a:bodyPr/>
        <a:lstStyle/>
        <a:p>
          <a:endParaRPr lang="en-US"/>
        </a:p>
      </dgm:t>
    </dgm:pt>
    <dgm:pt modelId="{8EF2B198-51D6-4388-8E3B-F95C58695F4A}" type="sibTrans" cxnId="{0EE13091-6F7C-463D-8305-A2E6D799C1E0}">
      <dgm:prSet/>
      <dgm:spPr/>
      <dgm:t>
        <a:bodyPr/>
        <a:lstStyle/>
        <a:p>
          <a:endParaRPr lang="en-US"/>
        </a:p>
      </dgm:t>
    </dgm:pt>
    <dgm:pt modelId="{E408946F-5D9D-4905-85BB-EAFAEBBA6D32}">
      <dgm:prSet phldrT="[Text]" custT="1"/>
      <dgm:spPr/>
      <dgm:t>
        <a:bodyPr/>
        <a:lstStyle/>
        <a:p>
          <a:r>
            <a:rPr lang="en-US" sz="2000" dirty="0" smtClean="0"/>
            <a:t>1.Trình </a:t>
          </a:r>
          <a:r>
            <a:rPr lang="en-US" sz="2000" dirty="0" err="1" smtClean="0"/>
            <a:t>bày</a:t>
          </a:r>
          <a:r>
            <a:rPr lang="en-US" sz="2000" dirty="0" smtClean="0"/>
            <a:t> </a:t>
          </a:r>
          <a:r>
            <a:rPr lang="en-US" sz="2000" dirty="0" err="1" smtClean="0"/>
            <a:t>thông</a:t>
          </a:r>
          <a:r>
            <a:rPr lang="en-US" sz="2000" dirty="0" smtClean="0"/>
            <a:t> tin </a:t>
          </a:r>
          <a:r>
            <a:rPr lang="en-US" sz="2000" dirty="0" err="1" smtClean="0"/>
            <a:t>trong</a:t>
          </a:r>
          <a:r>
            <a:rPr lang="en-US" sz="2000" dirty="0" smtClean="0"/>
            <a:t> </a:t>
          </a:r>
          <a:r>
            <a:rPr lang="en-US" sz="2000" dirty="0" err="1" smtClean="0"/>
            <a:t>giai</a:t>
          </a:r>
          <a:r>
            <a:rPr lang="en-US" sz="2000" dirty="0" smtClean="0"/>
            <a:t> </a:t>
          </a:r>
          <a:r>
            <a:rPr lang="en-US" sz="2000" dirty="0" err="1" smtClean="0"/>
            <a:t>đoạn</a:t>
          </a:r>
          <a:r>
            <a:rPr lang="en-US" sz="2000" dirty="0" smtClean="0"/>
            <a:t> </a:t>
          </a:r>
          <a:r>
            <a:rPr lang="en-US" sz="2000" dirty="0" err="1" smtClean="0"/>
            <a:t>phát</a:t>
          </a:r>
          <a:r>
            <a:rPr lang="en-US" sz="2000" dirty="0" smtClean="0"/>
            <a:t> </a:t>
          </a:r>
          <a:r>
            <a:rPr lang="en-US" sz="2000" dirty="0" err="1" smtClean="0"/>
            <a:t>triển</a:t>
          </a:r>
          <a:r>
            <a:rPr lang="en-US" sz="2000" dirty="0" smtClean="0"/>
            <a:t> NPL?</a:t>
          </a:r>
          <a:endParaRPr lang="en-US" sz="2000" dirty="0"/>
        </a:p>
      </dgm:t>
    </dgm:pt>
    <dgm:pt modelId="{28D74303-F1D2-4663-910A-ACEEC660625B}" type="parTrans" cxnId="{3F1E37B5-F873-4A77-B63F-6143E43B0732}">
      <dgm:prSet/>
      <dgm:spPr/>
      <dgm:t>
        <a:bodyPr/>
        <a:lstStyle/>
        <a:p>
          <a:endParaRPr lang="en-US"/>
        </a:p>
      </dgm:t>
    </dgm:pt>
    <dgm:pt modelId="{DA7D7BAB-BC72-4157-BC44-47ED5E06A92F}" type="sibTrans" cxnId="{3F1E37B5-F873-4A77-B63F-6143E43B0732}">
      <dgm:prSet/>
      <dgm:spPr/>
      <dgm:t>
        <a:bodyPr/>
        <a:lstStyle/>
        <a:p>
          <a:endParaRPr lang="en-US"/>
        </a:p>
      </dgm:t>
    </dgm:pt>
    <dgm:pt modelId="{75D0D7C1-17E8-44DC-9F31-ACD18B27BDD2}">
      <dgm:prSet phldrT="[Text]" custT="1"/>
      <dgm:spPr/>
      <dgm:t>
        <a:bodyPr/>
        <a:lstStyle/>
        <a:p>
          <a:r>
            <a:rPr lang="en-US" sz="1800" dirty="0" smtClean="0">
              <a:solidFill>
                <a:srgbClr val="000000"/>
              </a:solidFill>
            </a:rPr>
            <a:t>2. </a:t>
          </a:r>
          <a:r>
            <a:rPr lang="en-US" sz="1800" dirty="0" err="1" smtClean="0">
              <a:solidFill>
                <a:srgbClr val="000000"/>
              </a:solidFill>
            </a:rPr>
            <a:t>Quy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trình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phát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triển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và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đặt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hàng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vải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là</a:t>
          </a:r>
          <a:r>
            <a:rPr lang="en-US" sz="1800" dirty="0" smtClean="0">
              <a:solidFill>
                <a:srgbClr val="000000"/>
              </a:solidFill>
            </a:rPr>
            <a:t> </a:t>
          </a:r>
          <a:r>
            <a:rPr lang="en-US" sz="1800" dirty="0" err="1" smtClean="0">
              <a:solidFill>
                <a:srgbClr val="000000"/>
              </a:solidFill>
            </a:rPr>
            <a:t>gì</a:t>
          </a:r>
          <a:r>
            <a:rPr lang="en-US" sz="1800" dirty="0" smtClean="0">
              <a:solidFill>
                <a:srgbClr val="000000"/>
              </a:solidFill>
            </a:rPr>
            <a:t>?</a:t>
          </a:r>
          <a:endParaRPr lang="en-US" sz="2400" dirty="0">
            <a:solidFill>
              <a:schemeClr val="tx1"/>
            </a:solidFill>
          </a:endParaRPr>
        </a:p>
      </dgm:t>
    </dgm:pt>
    <dgm:pt modelId="{0C027D73-91E2-467A-BFEC-13AA6FD59503}" type="parTrans" cxnId="{D1479252-BCB2-42F1-9363-A114E2EFC83A}">
      <dgm:prSet/>
      <dgm:spPr/>
      <dgm:t>
        <a:bodyPr/>
        <a:lstStyle/>
        <a:p>
          <a:endParaRPr lang="en-US"/>
        </a:p>
      </dgm:t>
    </dgm:pt>
    <dgm:pt modelId="{03D04982-4BF8-4B2A-AC0D-C897B91DFA9D}" type="sibTrans" cxnId="{D1479252-BCB2-42F1-9363-A114E2EFC83A}">
      <dgm:prSet/>
      <dgm:spPr/>
      <dgm:t>
        <a:bodyPr/>
        <a:lstStyle/>
        <a:p>
          <a:endParaRPr lang="en-US"/>
        </a:p>
      </dgm:t>
    </dgm:pt>
    <dgm:pt modelId="{61EC64C2-1E0E-4B34-8FFA-7598572868D7}">
      <dgm:prSet phldrT="[Text]"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en-US" sz="1800" dirty="0" smtClean="0"/>
            <a:t>3. </a:t>
          </a:r>
          <a:r>
            <a:rPr lang="en-US" sz="1800" dirty="0" err="1" smtClean="0">
              <a:solidFill>
                <a:schemeClr val="bg1"/>
              </a:solidFill>
            </a:rPr>
            <a:t>Quy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trình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phát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triển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và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đặt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hàng</a:t>
          </a:r>
          <a:r>
            <a:rPr lang="en-US" sz="1800" dirty="0" smtClean="0">
              <a:solidFill>
                <a:schemeClr val="bg1"/>
              </a:solidFill>
            </a:rPr>
            <a:t> NPL </a:t>
          </a:r>
          <a:r>
            <a:rPr lang="en-US" sz="1800" dirty="0" err="1" smtClean="0">
              <a:solidFill>
                <a:schemeClr val="bg1"/>
              </a:solidFill>
            </a:rPr>
            <a:t>là</a:t>
          </a:r>
          <a:r>
            <a:rPr lang="en-US" sz="1800" dirty="0" smtClean="0">
              <a:solidFill>
                <a:schemeClr val="bg1"/>
              </a:solidFill>
            </a:rPr>
            <a:t> </a:t>
          </a:r>
          <a:r>
            <a:rPr lang="en-US" sz="1800" dirty="0" err="1" smtClean="0">
              <a:solidFill>
                <a:schemeClr val="bg1"/>
              </a:solidFill>
            </a:rPr>
            <a:t>gì</a:t>
          </a:r>
          <a:r>
            <a:rPr lang="en-US" sz="1800" dirty="0" smtClean="0">
              <a:solidFill>
                <a:schemeClr val="bg1"/>
              </a:solidFill>
            </a:rPr>
            <a:t>?</a:t>
          </a:r>
          <a:endParaRPr lang="en-US" sz="1800" dirty="0">
            <a:solidFill>
              <a:schemeClr val="bg1"/>
            </a:solidFill>
          </a:endParaRPr>
        </a:p>
      </dgm:t>
    </dgm:pt>
    <dgm:pt modelId="{8CE686A9-4668-4E43-AF61-5D901D04560D}" type="parTrans" cxnId="{08B1A7B2-DCE9-493D-8F94-8D5E35BC3674}">
      <dgm:prSet/>
      <dgm:spPr/>
      <dgm:t>
        <a:bodyPr/>
        <a:lstStyle/>
        <a:p>
          <a:endParaRPr lang="en-US"/>
        </a:p>
      </dgm:t>
    </dgm:pt>
    <dgm:pt modelId="{4130FB9D-5CA2-47F8-903D-3F853A06170B}" type="sibTrans" cxnId="{08B1A7B2-DCE9-493D-8F94-8D5E35BC3674}">
      <dgm:prSet/>
      <dgm:spPr/>
      <dgm:t>
        <a:bodyPr/>
        <a:lstStyle/>
        <a:p>
          <a:endParaRPr lang="en-US"/>
        </a:p>
      </dgm:t>
    </dgm:pt>
    <dgm:pt modelId="{2917F0BA-5742-40DB-80CE-983ACEBA95AE}">
      <dgm:prSet phldrT="[Text]" custT="1"/>
      <dgm:spPr/>
      <dgm:t>
        <a:bodyPr/>
        <a:lstStyle/>
        <a:p>
          <a:r>
            <a:rPr lang="en-US" sz="2000" dirty="0" smtClean="0">
              <a:solidFill>
                <a:srgbClr val="000000"/>
              </a:solidFill>
            </a:rPr>
            <a:t>4. </a:t>
          </a:r>
          <a:r>
            <a:rPr lang="en-US" sz="2000" dirty="0" err="1" smtClean="0">
              <a:solidFill>
                <a:srgbClr val="000000"/>
              </a:solidFill>
            </a:rPr>
            <a:t>Nhận</a:t>
          </a:r>
          <a:r>
            <a:rPr lang="en-US" sz="2000" dirty="0" smtClean="0">
              <a:solidFill>
                <a:srgbClr val="000000"/>
              </a:solidFill>
            </a:rPr>
            <a:t> </a:t>
          </a:r>
          <a:r>
            <a:rPr lang="en-US" sz="2000" dirty="0" err="1" smtClean="0">
              <a:solidFill>
                <a:srgbClr val="000000"/>
              </a:solidFill>
            </a:rPr>
            <a:t>xét</a:t>
          </a:r>
          <a:endParaRPr lang="en-US" sz="2000" dirty="0">
            <a:solidFill>
              <a:srgbClr val="000000"/>
            </a:solidFill>
          </a:endParaRPr>
        </a:p>
      </dgm:t>
    </dgm:pt>
    <dgm:pt modelId="{39E71F8A-D3B4-4F02-906E-57DE7CC92237}" type="parTrans" cxnId="{2C141EBE-7594-4518-BBB8-44C91487F068}">
      <dgm:prSet/>
      <dgm:spPr/>
      <dgm:t>
        <a:bodyPr/>
        <a:lstStyle/>
        <a:p>
          <a:endParaRPr lang="en-US"/>
        </a:p>
      </dgm:t>
    </dgm:pt>
    <dgm:pt modelId="{E1F529D2-55F8-4883-968F-88E29C3769F8}" type="sibTrans" cxnId="{2C141EBE-7594-4518-BBB8-44C91487F068}">
      <dgm:prSet/>
      <dgm:spPr/>
      <dgm:t>
        <a:bodyPr/>
        <a:lstStyle/>
        <a:p>
          <a:endParaRPr lang="en-US"/>
        </a:p>
      </dgm:t>
    </dgm:pt>
    <dgm:pt modelId="{84FC9129-BB61-477E-BB89-87335072EF61}" type="pres">
      <dgm:prSet presAssocID="{0BB84856-7DFA-45E5-ACFD-A7CF181D1E5A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B9BC107-92DD-468C-BF48-15D6C018A37A}" type="pres">
      <dgm:prSet presAssocID="{D6D003F1-3ECC-4BBD-BB98-C0ADB5B1AC17}" presName="centerShape" presStyleLbl="node0" presStyleIdx="0" presStyleCnt="1" custScaleX="117913" custScaleY="107246"/>
      <dgm:spPr/>
      <dgm:t>
        <a:bodyPr/>
        <a:lstStyle/>
        <a:p>
          <a:endParaRPr lang="en-US"/>
        </a:p>
      </dgm:t>
    </dgm:pt>
    <dgm:pt modelId="{038823BB-D703-453A-A54E-D4694DAB7CA1}" type="pres">
      <dgm:prSet presAssocID="{E408946F-5D9D-4905-85BB-EAFAEBBA6D32}" presName="node" presStyleLbl="node1" presStyleIdx="0" presStyleCnt="4" custScaleX="14331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B16EC0-1CFE-4493-963B-959D481825E5}" type="pres">
      <dgm:prSet presAssocID="{E408946F-5D9D-4905-85BB-EAFAEBBA6D32}" presName="dummy" presStyleCnt="0"/>
      <dgm:spPr/>
    </dgm:pt>
    <dgm:pt modelId="{AC4845E5-1EA1-4274-80BA-932FFA0FC399}" type="pres">
      <dgm:prSet presAssocID="{DA7D7BAB-BC72-4157-BC44-47ED5E06A92F}" presName="sibTrans" presStyleLbl="sibTrans2D1" presStyleIdx="0" presStyleCnt="4"/>
      <dgm:spPr/>
      <dgm:t>
        <a:bodyPr/>
        <a:lstStyle/>
        <a:p>
          <a:endParaRPr lang="en-US"/>
        </a:p>
      </dgm:t>
    </dgm:pt>
    <dgm:pt modelId="{22E49C55-C3D8-4DB2-AC61-BD2DB99AB396}" type="pres">
      <dgm:prSet presAssocID="{75D0D7C1-17E8-44DC-9F31-ACD18B27BDD2}" presName="node" presStyleLbl="node1" presStyleIdx="1" presStyleCnt="4" custScaleX="100898" custScaleY="10012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2578041-5DD6-4DB3-AA87-DB9D48568AA0}" type="pres">
      <dgm:prSet presAssocID="{75D0D7C1-17E8-44DC-9F31-ACD18B27BDD2}" presName="dummy" presStyleCnt="0"/>
      <dgm:spPr/>
    </dgm:pt>
    <dgm:pt modelId="{FF112CA7-41ED-40E1-8351-4E4E229C4531}" type="pres">
      <dgm:prSet presAssocID="{03D04982-4BF8-4B2A-AC0D-C897B91DFA9D}" presName="sibTrans" presStyleLbl="sibTrans2D1" presStyleIdx="1" presStyleCnt="4"/>
      <dgm:spPr/>
      <dgm:t>
        <a:bodyPr/>
        <a:lstStyle/>
        <a:p>
          <a:endParaRPr lang="en-US"/>
        </a:p>
      </dgm:t>
    </dgm:pt>
    <dgm:pt modelId="{5AA516A6-C817-4DDA-9D15-9CCEBFD50881}" type="pres">
      <dgm:prSet presAssocID="{61EC64C2-1E0E-4B34-8FFA-7598572868D7}" presName="node" presStyleLbl="node1" presStyleIdx="2" presStyleCnt="4" custScaleX="132318" custScaleY="9541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84C1BCB-E329-458C-B903-7C7B2260D435}" type="pres">
      <dgm:prSet presAssocID="{61EC64C2-1E0E-4B34-8FFA-7598572868D7}" presName="dummy" presStyleCnt="0"/>
      <dgm:spPr/>
    </dgm:pt>
    <dgm:pt modelId="{6A969F5C-0CE0-49D1-BA9D-D7255AF773B9}" type="pres">
      <dgm:prSet presAssocID="{4130FB9D-5CA2-47F8-903D-3F853A06170B}" presName="sibTrans" presStyleLbl="sibTrans2D1" presStyleIdx="2" presStyleCnt="4"/>
      <dgm:spPr/>
      <dgm:t>
        <a:bodyPr/>
        <a:lstStyle/>
        <a:p>
          <a:endParaRPr lang="en-US"/>
        </a:p>
      </dgm:t>
    </dgm:pt>
    <dgm:pt modelId="{F00FAAE5-AFCC-4A84-85AE-0A510543EDD5}" type="pres">
      <dgm:prSet presAssocID="{2917F0BA-5742-40DB-80CE-983ACEBA95AE}" presName="node" presStyleLbl="node1" presStyleIdx="3" presStyleCnt="4" custScaleX="80434" custScaleY="8034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A0D8ED-F55C-42FF-B7A5-079054E1AE4D}" type="pres">
      <dgm:prSet presAssocID="{2917F0BA-5742-40DB-80CE-983ACEBA95AE}" presName="dummy" presStyleCnt="0"/>
      <dgm:spPr/>
    </dgm:pt>
    <dgm:pt modelId="{33FD12C2-53F4-448A-AA42-C0AC5401606A}" type="pres">
      <dgm:prSet presAssocID="{E1F529D2-55F8-4883-968F-88E29C3769F8}" presName="sibTrans" presStyleLbl="sibTrans2D1" presStyleIdx="3" presStyleCnt="4"/>
      <dgm:spPr/>
      <dgm:t>
        <a:bodyPr/>
        <a:lstStyle/>
        <a:p>
          <a:endParaRPr lang="en-US"/>
        </a:p>
      </dgm:t>
    </dgm:pt>
  </dgm:ptLst>
  <dgm:cxnLst>
    <dgm:cxn modelId="{553D369D-2ECC-4EC7-967D-A06E883AEF58}" type="presOf" srcId="{0BB84856-7DFA-45E5-ACFD-A7CF181D1E5A}" destId="{84FC9129-BB61-477E-BB89-87335072EF61}" srcOrd="0" destOrd="0" presId="urn:microsoft.com/office/officeart/2005/8/layout/radial6"/>
    <dgm:cxn modelId="{1362A1AA-11FC-4A42-82A3-385F15E58FF2}" type="presOf" srcId="{75D0D7C1-17E8-44DC-9F31-ACD18B27BDD2}" destId="{22E49C55-C3D8-4DB2-AC61-BD2DB99AB396}" srcOrd="0" destOrd="0" presId="urn:microsoft.com/office/officeart/2005/8/layout/radial6"/>
    <dgm:cxn modelId="{C57BF117-5DBD-4CB3-899B-D703E682CAE1}" type="presOf" srcId="{E1F529D2-55F8-4883-968F-88E29C3769F8}" destId="{33FD12C2-53F4-448A-AA42-C0AC5401606A}" srcOrd="0" destOrd="0" presId="urn:microsoft.com/office/officeart/2005/8/layout/radial6"/>
    <dgm:cxn modelId="{90CEA743-116D-42B2-ADB1-86F398A32139}" type="presOf" srcId="{2917F0BA-5742-40DB-80CE-983ACEBA95AE}" destId="{F00FAAE5-AFCC-4A84-85AE-0A510543EDD5}" srcOrd="0" destOrd="0" presId="urn:microsoft.com/office/officeart/2005/8/layout/radial6"/>
    <dgm:cxn modelId="{9A1B4115-E9F3-40AB-AA5F-52E825307176}" type="presOf" srcId="{D6D003F1-3ECC-4BBD-BB98-C0ADB5B1AC17}" destId="{FB9BC107-92DD-468C-BF48-15D6C018A37A}" srcOrd="0" destOrd="0" presId="urn:microsoft.com/office/officeart/2005/8/layout/radial6"/>
    <dgm:cxn modelId="{08B1A7B2-DCE9-493D-8F94-8D5E35BC3674}" srcId="{D6D003F1-3ECC-4BBD-BB98-C0ADB5B1AC17}" destId="{61EC64C2-1E0E-4B34-8FFA-7598572868D7}" srcOrd="2" destOrd="0" parTransId="{8CE686A9-4668-4E43-AF61-5D901D04560D}" sibTransId="{4130FB9D-5CA2-47F8-903D-3F853A06170B}"/>
    <dgm:cxn modelId="{532E4016-1103-45D5-9217-15E4F2E341B9}" type="presOf" srcId="{E408946F-5D9D-4905-85BB-EAFAEBBA6D32}" destId="{038823BB-D703-453A-A54E-D4694DAB7CA1}" srcOrd="0" destOrd="0" presId="urn:microsoft.com/office/officeart/2005/8/layout/radial6"/>
    <dgm:cxn modelId="{A663EC2D-02CF-4AB3-9C87-F873278D278D}" type="presOf" srcId="{61EC64C2-1E0E-4B34-8FFA-7598572868D7}" destId="{5AA516A6-C817-4DDA-9D15-9CCEBFD50881}" srcOrd="0" destOrd="0" presId="urn:microsoft.com/office/officeart/2005/8/layout/radial6"/>
    <dgm:cxn modelId="{0EE13091-6F7C-463D-8305-A2E6D799C1E0}" srcId="{0BB84856-7DFA-45E5-ACFD-A7CF181D1E5A}" destId="{D6D003F1-3ECC-4BBD-BB98-C0ADB5B1AC17}" srcOrd="0" destOrd="0" parTransId="{A129BF2D-907F-4756-B44D-1E186C245E9F}" sibTransId="{8EF2B198-51D6-4388-8E3B-F95C58695F4A}"/>
    <dgm:cxn modelId="{4C9AC368-4F6F-47B9-BBC9-381ECE783C79}" type="presOf" srcId="{4130FB9D-5CA2-47F8-903D-3F853A06170B}" destId="{6A969F5C-0CE0-49D1-BA9D-D7255AF773B9}" srcOrd="0" destOrd="0" presId="urn:microsoft.com/office/officeart/2005/8/layout/radial6"/>
    <dgm:cxn modelId="{C94C2444-9AA2-4924-96B7-D75AB74687A9}" type="presOf" srcId="{03D04982-4BF8-4B2A-AC0D-C897B91DFA9D}" destId="{FF112CA7-41ED-40E1-8351-4E4E229C4531}" srcOrd="0" destOrd="0" presId="urn:microsoft.com/office/officeart/2005/8/layout/radial6"/>
    <dgm:cxn modelId="{55748E37-D963-498A-AC1A-28738C85DA8D}" type="presOf" srcId="{DA7D7BAB-BC72-4157-BC44-47ED5E06A92F}" destId="{AC4845E5-1EA1-4274-80BA-932FFA0FC399}" srcOrd="0" destOrd="0" presId="urn:microsoft.com/office/officeart/2005/8/layout/radial6"/>
    <dgm:cxn modelId="{2C141EBE-7594-4518-BBB8-44C91487F068}" srcId="{D6D003F1-3ECC-4BBD-BB98-C0ADB5B1AC17}" destId="{2917F0BA-5742-40DB-80CE-983ACEBA95AE}" srcOrd="3" destOrd="0" parTransId="{39E71F8A-D3B4-4F02-906E-57DE7CC92237}" sibTransId="{E1F529D2-55F8-4883-968F-88E29C3769F8}"/>
    <dgm:cxn modelId="{3F1E37B5-F873-4A77-B63F-6143E43B0732}" srcId="{D6D003F1-3ECC-4BBD-BB98-C0ADB5B1AC17}" destId="{E408946F-5D9D-4905-85BB-EAFAEBBA6D32}" srcOrd="0" destOrd="0" parTransId="{28D74303-F1D2-4663-910A-ACEEC660625B}" sibTransId="{DA7D7BAB-BC72-4157-BC44-47ED5E06A92F}"/>
    <dgm:cxn modelId="{D1479252-BCB2-42F1-9363-A114E2EFC83A}" srcId="{D6D003F1-3ECC-4BBD-BB98-C0ADB5B1AC17}" destId="{75D0D7C1-17E8-44DC-9F31-ACD18B27BDD2}" srcOrd="1" destOrd="0" parTransId="{0C027D73-91E2-467A-BFEC-13AA6FD59503}" sibTransId="{03D04982-4BF8-4B2A-AC0D-C897B91DFA9D}"/>
    <dgm:cxn modelId="{34DF869E-0139-401D-A089-08BED269D78B}" type="presParOf" srcId="{84FC9129-BB61-477E-BB89-87335072EF61}" destId="{FB9BC107-92DD-468C-BF48-15D6C018A37A}" srcOrd="0" destOrd="0" presId="urn:microsoft.com/office/officeart/2005/8/layout/radial6"/>
    <dgm:cxn modelId="{7A9F6917-6847-4C3E-9020-C8233DA42460}" type="presParOf" srcId="{84FC9129-BB61-477E-BB89-87335072EF61}" destId="{038823BB-D703-453A-A54E-D4694DAB7CA1}" srcOrd="1" destOrd="0" presId="urn:microsoft.com/office/officeart/2005/8/layout/radial6"/>
    <dgm:cxn modelId="{5DBD6C3C-57C9-4347-AFAD-67FAACDAF790}" type="presParOf" srcId="{84FC9129-BB61-477E-BB89-87335072EF61}" destId="{C6B16EC0-1CFE-4493-963B-959D481825E5}" srcOrd="2" destOrd="0" presId="urn:microsoft.com/office/officeart/2005/8/layout/radial6"/>
    <dgm:cxn modelId="{7DBC587A-A2E8-4C37-ADFB-A8D25BB65774}" type="presParOf" srcId="{84FC9129-BB61-477E-BB89-87335072EF61}" destId="{AC4845E5-1EA1-4274-80BA-932FFA0FC399}" srcOrd="3" destOrd="0" presId="urn:microsoft.com/office/officeart/2005/8/layout/radial6"/>
    <dgm:cxn modelId="{FF641E5D-EC87-4274-A1DE-986779F69EE6}" type="presParOf" srcId="{84FC9129-BB61-477E-BB89-87335072EF61}" destId="{22E49C55-C3D8-4DB2-AC61-BD2DB99AB396}" srcOrd="4" destOrd="0" presId="urn:microsoft.com/office/officeart/2005/8/layout/radial6"/>
    <dgm:cxn modelId="{126DF2AE-6F40-414D-802D-1E6E897C7F60}" type="presParOf" srcId="{84FC9129-BB61-477E-BB89-87335072EF61}" destId="{72578041-5DD6-4DB3-AA87-DB9D48568AA0}" srcOrd="5" destOrd="0" presId="urn:microsoft.com/office/officeart/2005/8/layout/radial6"/>
    <dgm:cxn modelId="{1E394623-0FAF-4B4B-97E9-D5FC9ABE50CA}" type="presParOf" srcId="{84FC9129-BB61-477E-BB89-87335072EF61}" destId="{FF112CA7-41ED-40E1-8351-4E4E229C4531}" srcOrd="6" destOrd="0" presId="urn:microsoft.com/office/officeart/2005/8/layout/radial6"/>
    <dgm:cxn modelId="{19E4029E-E0EB-490C-A21F-DD73567AA094}" type="presParOf" srcId="{84FC9129-BB61-477E-BB89-87335072EF61}" destId="{5AA516A6-C817-4DDA-9D15-9CCEBFD50881}" srcOrd="7" destOrd="0" presId="urn:microsoft.com/office/officeart/2005/8/layout/radial6"/>
    <dgm:cxn modelId="{F5660420-517D-4948-B0D3-FCC989F12B1D}" type="presParOf" srcId="{84FC9129-BB61-477E-BB89-87335072EF61}" destId="{E84C1BCB-E329-458C-B903-7C7B2260D435}" srcOrd="8" destOrd="0" presId="urn:microsoft.com/office/officeart/2005/8/layout/radial6"/>
    <dgm:cxn modelId="{E98484C4-A21E-4CE4-B878-9168E2F308D4}" type="presParOf" srcId="{84FC9129-BB61-477E-BB89-87335072EF61}" destId="{6A969F5C-0CE0-49D1-BA9D-D7255AF773B9}" srcOrd="9" destOrd="0" presId="urn:microsoft.com/office/officeart/2005/8/layout/radial6"/>
    <dgm:cxn modelId="{17043061-CD70-4795-A84C-A2E51776ACFC}" type="presParOf" srcId="{84FC9129-BB61-477E-BB89-87335072EF61}" destId="{F00FAAE5-AFCC-4A84-85AE-0A510543EDD5}" srcOrd="10" destOrd="0" presId="urn:microsoft.com/office/officeart/2005/8/layout/radial6"/>
    <dgm:cxn modelId="{1099CE19-EF07-4580-BA64-0763B6C14AA1}" type="presParOf" srcId="{84FC9129-BB61-477E-BB89-87335072EF61}" destId="{26A0D8ED-F55C-42FF-B7A5-079054E1AE4D}" srcOrd="11" destOrd="0" presId="urn:microsoft.com/office/officeart/2005/8/layout/radial6"/>
    <dgm:cxn modelId="{5282DB37-9ABA-462E-A9EB-73DF6BA28B3E}" type="presParOf" srcId="{84FC9129-BB61-477E-BB89-87335072EF61}" destId="{33FD12C2-53F4-448A-AA42-C0AC5401606A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35FE34C-3491-475E-92E4-D89EC4D97ADE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7D2AAB7-3C78-4272-82A2-1A02354FB546}">
      <dgm:prSet phldrT="[Text]" custT="1"/>
      <dgm:spPr/>
      <dgm:t>
        <a:bodyPr/>
        <a:lstStyle/>
        <a:p>
          <a:r>
            <a:rPr lang="vi-VN" sz="3600" dirty="0" smtClean="0"/>
            <a:t>Chuẩn bị tài liệu kỹ thuật cho sản xuất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40803386-722D-4B3A-8CCB-A189DBFFEA17}" type="parTrans" cxnId="{E66B529F-DC30-492F-9FE4-2E2F9C5E21AE}">
      <dgm:prSet/>
      <dgm:spPr/>
      <dgm:t>
        <a:bodyPr/>
        <a:lstStyle/>
        <a:p>
          <a:endParaRPr lang="en-US"/>
        </a:p>
      </dgm:t>
    </dgm:pt>
    <dgm:pt modelId="{B6130C6D-F8D7-441E-B8B9-2A4B4FF86A15}" type="sibTrans" cxnId="{E66B529F-DC30-492F-9FE4-2E2F9C5E21AE}">
      <dgm:prSet/>
      <dgm:spPr/>
      <dgm:t>
        <a:bodyPr/>
        <a:lstStyle/>
        <a:p>
          <a:endParaRPr lang="en-US"/>
        </a:p>
      </dgm:t>
    </dgm:pt>
    <dgm:pt modelId="{13489D04-8AA4-4F24-A15B-DE17EED6B8E5}">
      <dgm:prSet phldrT="[Text]" custT="1"/>
      <dgm:spPr/>
      <dgm:t>
        <a:bodyPr/>
        <a:lstStyle/>
        <a:p>
          <a:r>
            <a:rPr lang="en-US" sz="3600" dirty="0" smtClean="0"/>
            <a:t>Theo </a:t>
          </a:r>
          <a:r>
            <a:rPr lang="en-US" sz="3600" dirty="0" err="1" smtClean="0"/>
            <a:t>dõi</a:t>
          </a:r>
          <a:r>
            <a:rPr lang="en-US" sz="3600" dirty="0" smtClean="0"/>
            <a:t> NPL </a:t>
          </a:r>
          <a:r>
            <a:rPr lang="en-US" sz="3600" dirty="0" err="1" smtClean="0"/>
            <a:t>trong</a:t>
          </a:r>
          <a:r>
            <a:rPr lang="en-US" sz="3600" dirty="0" smtClean="0"/>
            <a:t> </a:t>
          </a:r>
          <a:r>
            <a:rPr lang="en-US" sz="3600" dirty="0" err="1" smtClean="0"/>
            <a:t>quá</a:t>
          </a:r>
          <a:r>
            <a:rPr lang="en-US" sz="3600" dirty="0" smtClean="0"/>
            <a:t> </a:t>
          </a:r>
          <a:r>
            <a:rPr lang="en-US" sz="3600" dirty="0" err="1" smtClean="0"/>
            <a:t>trình</a:t>
          </a:r>
          <a:r>
            <a:rPr lang="en-US" sz="3600" dirty="0" smtClean="0"/>
            <a:t> s</a:t>
          </a:r>
          <a:r>
            <a:rPr lang="vi-VN" sz="3600" dirty="0" smtClean="0"/>
            <a:t>ản </a:t>
          </a:r>
          <a:r>
            <a:rPr lang="vi-VN" sz="3600" dirty="0" smtClean="0"/>
            <a:t>xuất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21F2FA7E-3D1A-4618-8F77-7EDA5A046DEF}" type="parTrans" cxnId="{F5DEB134-3D43-453E-9B56-30EFBEF76B82}">
      <dgm:prSet/>
      <dgm:spPr/>
      <dgm:t>
        <a:bodyPr/>
        <a:lstStyle/>
        <a:p>
          <a:endParaRPr lang="en-US"/>
        </a:p>
      </dgm:t>
    </dgm:pt>
    <dgm:pt modelId="{AB3D424E-5F1E-4D0C-9EA4-120A954EFBB9}" type="sibTrans" cxnId="{F5DEB134-3D43-453E-9B56-30EFBEF76B82}">
      <dgm:prSet/>
      <dgm:spPr/>
      <dgm:t>
        <a:bodyPr/>
        <a:lstStyle/>
        <a:p>
          <a:endParaRPr lang="en-US"/>
        </a:p>
      </dgm:t>
    </dgm:pt>
    <dgm:pt modelId="{5B34FAE1-A74B-4C93-A86F-FC071E121A42}">
      <dgm:prSet phldrT="[Text]" custT="1"/>
      <dgm:spPr/>
      <dgm:t>
        <a:bodyPr/>
        <a:lstStyle/>
        <a:p>
          <a:r>
            <a:rPr lang="en-US" sz="3600" dirty="0" smtClean="0"/>
            <a:t>Theo </a:t>
          </a:r>
          <a:r>
            <a:rPr lang="en-US" sz="3600" dirty="0" err="1" smtClean="0"/>
            <a:t>dõi</a:t>
          </a:r>
          <a:r>
            <a:rPr lang="en-US" sz="3600" dirty="0" smtClean="0"/>
            <a:t> </a:t>
          </a:r>
          <a:r>
            <a:rPr lang="en-US" sz="3600" dirty="0" err="1" smtClean="0"/>
            <a:t>chất</a:t>
          </a:r>
          <a:r>
            <a:rPr lang="en-US" sz="3600" dirty="0" smtClean="0"/>
            <a:t> </a:t>
          </a:r>
          <a:r>
            <a:rPr lang="en-US" sz="3600" dirty="0" err="1" smtClean="0"/>
            <a:t>lượng</a:t>
          </a:r>
          <a:r>
            <a:rPr lang="en-US" sz="3600" dirty="0" smtClean="0"/>
            <a:t> s</a:t>
          </a:r>
          <a:r>
            <a:rPr lang="vi-VN" sz="3600" dirty="0" smtClean="0"/>
            <a:t>ản </a:t>
          </a:r>
          <a:r>
            <a:rPr lang="en-US" sz="3600" dirty="0" err="1" smtClean="0"/>
            <a:t>phẩm</a:t>
          </a:r>
          <a:endParaRPr lang="en-US" sz="3600" b="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gm:t>
    </dgm:pt>
    <dgm:pt modelId="{FDCF98DB-32D7-4605-8B04-1BB318FD2715}" type="parTrans" cxnId="{BFBEC3D6-890E-47B1-A52B-DF863DA68527}">
      <dgm:prSet/>
      <dgm:spPr/>
      <dgm:t>
        <a:bodyPr/>
        <a:lstStyle/>
        <a:p>
          <a:endParaRPr lang="en-US"/>
        </a:p>
      </dgm:t>
    </dgm:pt>
    <dgm:pt modelId="{8E802627-EFC4-4F22-88B2-EB5158715266}" type="sibTrans" cxnId="{BFBEC3D6-890E-47B1-A52B-DF863DA68527}">
      <dgm:prSet/>
      <dgm:spPr/>
      <dgm:t>
        <a:bodyPr/>
        <a:lstStyle/>
        <a:p>
          <a:endParaRPr lang="en-US"/>
        </a:p>
      </dgm:t>
    </dgm:pt>
    <dgm:pt modelId="{3722B7E0-7EE2-4442-AF6E-7C54FC0CA1D2}" type="pres">
      <dgm:prSet presAssocID="{035FE34C-3491-475E-92E4-D89EC4D97AD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04DA7FC-D315-4FC3-8825-EC5E5B6A0938}" type="pres">
      <dgm:prSet presAssocID="{77D2AAB7-3C78-4272-82A2-1A02354FB546}" presName="composite" presStyleCnt="0"/>
      <dgm:spPr/>
    </dgm:pt>
    <dgm:pt modelId="{85E08EE9-7F03-4A33-9054-76CC011D236C}" type="pres">
      <dgm:prSet presAssocID="{77D2AAB7-3C78-4272-82A2-1A02354FB546}" presName="rect1" presStyleLbl="trAlignAcc1" presStyleIdx="0" presStyleCnt="3" custScaleY="45413" custLinFactNeighborX="-119" custLinFactNeighborY="-3149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BB8544-FF40-46BE-9BC2-FD416B5AFC94}" type="pres">
      <dgm:prSet presAssocID="{77D2AAB7-3C78-4272-82A2-1A02354FB546}" presName="rect2" presStyleLbl="fgImgPlace1" presStyleIdx="0" presStyleCnt="3" custScaleX="66436" custScaleY="35273" custLinFactNeighborX="10102" custLinFactNeighborY="-14685"/>
      <dgm:spPr/>
    </dgm:pt>
    <dgm:pt modelId="{42071017-AAA7-47A6-A8A9-55101DB2F303}" type="pres">
      <dgm:prSet presAssocID="{B6130C6D-F8D7-441E-B8B9-2A4B4FF86A15}" presName="sibTrans" presStyleCnt="0"/>
      <dgm:spPr/>
    </dgm:pt>
    <dgm:pt modelId="{2E31A1C4-3F2E-4257-A1EF-11F2EEA5BECC}" type="pres">
      <dgm:prSet presAssocID="{13489D04-8AA4-4F24-A15B-DE17EED6B8E5}" presName="composite" presStyleCnt="0"/>
      <dgm:spPr/>
    </dgm:pt>
    <dgm:pt modelId="{D86A8193-A161-4784-9C6E-F567C004A5C0}" type="pres">
      <dgm:prSet presAssocID="{13489D04-8AA4-4F24-A15B-DE17EED6B8E5}" presName="rect1" presStyleLbl="trAlignAcc1" presStyleIdx="1" presStyleCnt="3" custScaleX="100505" custScaleY="42395" custLinFactNeighborX="192" custLinFactNeighborY="-1888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4A0F5A2-51C6-45C7-A17E-0BB067A82B61}" type="pres">
      <dgm:prSet presAssocID="{13489D04-8AA4-4F24-A15B-DE17EED6B8E5}" presName="rect2" presStyleLbl="fgImgPlace1" presStyleIdx="1" presStyleCnt="3" custScaleX="59524" custScaleY="33397" custLinFactNeighborX="7779" custLinFactNeighborY="-7012"/>
      <dgm:spPr/>
      <dgm:t>
        <a:bodyPr/>
        <a:lstStyle/>
        <a:p>
          <a:endParaRPr lang="en-US"/>
        </a:p>
      </dgm:t>
    </dgm:pt>
    <dgm:pt modelId="{3BB122FE-5CF5-4B51-AE43-C61F6D1EA422}" type="pres">
      <dgm:prSet presAssocID="{AB3D424E-5F1E-4D0C-9EA4-120A954EFBB9}" presName="sibTrans" presStyleCnt="0"/>
      <dgm:spPr/>
    </dgm:pt>
    <dgm:pt modelId="{20079347-B2EC-470E-8708-4355BE7131FA}" type="pres">
      <dgm:prSet presAssocID="{5B34FAE1-A74B-4C93-A86F-FC071E121A42}" presName="composite" presStyleCnt="0"/>
      <dgm:spPr/>
    </dgm:pt>
    <dgm:pt modelId="{DF8A684B-C4EF-439B-AE8F-F1A204FCB1CB}" type="pres">
      <dgm:prSet presAssocID="{5B34FAE1-A74B-4C93-A86F-FC071E121A42}" presName="rect1" presStyleLbl="trAlignAcc1" presStyleIdx="2" presStyleCnt="3" custScaleX="100505" custScaleY="42395" custLinFactNeighborX="192" custLinFactNeighborY="-833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864A50-2F57-404B-B877-B58353EF7FB0}" type="pres">
      <dgm:prSet presAssocID="{5B34FAE1-A74B-4C93-A86F-FC071E121A42}" presName="rect2" presStyleLbl="fgImgPlace1" presStyleIdx="2" presStyleCnt="3" custScaleX="55391" custScaleY="33937" custLinFactNeighborX="5498" custLinFactNeighborY="2481"/>
      <dgm:spPr/>
    </dgm:pt>
  </dgm:ptLst>
  <dgm:cxnLst>
    <dgm:cxn modelId="{E66B529F-DC30-492F-9FE4-2E2F9C5E21AE}" srcId="{035FE34C-3491-475E-92E4-D89EC4D97ADE}" destId="{77D2AAB7-3C78-4272-82A2-1A02354FB546}" srcOrd="0" destOrd="0" parTransId="{40803386-722D-4B3A-8CCB-A189DBFFEA17}" sibTransId="{B6130C6D-F8D7-441E-B8B9-2A4B4FF86A15}"/>
    <dgm:cxn modelId="{F5DEB134-3D43-453E-9B56-30EFBEF76B82}" srcId="{035FE34C-3491-475E-92E4-D89EC4D97ADE}" destId="{13489D04-8AA4-4F24-A15B-DE17EED6B8E5}" srcOrd="1" destOrd="0" parTransId="{21F2FA7E-3D1A-4618-8F77-7EDA5A046DEF}" sibTransId="{AB3D424E-5F1E-4D0C-9EA4-120A954EFBB9}"/>
    <dgm:cxn modelId="{BFBEC3D6-890E-47B1-A52B-DF863DA68527}" srcId="{035FE34C-3491-475E-92E4-D89EC4D97ADE}" destId="{5B34FAE1-A74B-4C93-A86F-FC071E121A42}" srcOrd="2" destOrd="0" parTransId="{FDCF98DB-32D7-4605-8B04-1BB318FD2715}" sibTransId="{8E802627-EFC4-4F22-88B2-EB5158715266}"/>
    <dgm:cxn modelId="{49C76864-462E-488B-9663-2FD33BDE7F0B}" type="presOf" srcId="{13489D04-8AA4-4F24-A15B-DE17EED6B8E5}" destId="{D86A8193-A161-4784-9C6E-F567C004A5C0}" srcOrd="0" destOrd="0" presId="urn:microsoft.com/office/officeart/2008/layout/PictureStrips"/>
    <dgm:cxn modelId="{393C6E9A-EC8D-40E6-A5B5-81DCCF99501B}" type="presOf" srcId="{77D2AAB7-3C78-4272-82A2-1A02354FB546}" destId="{85E08EE9-7F03-4A33-9054-76CC011D236C}" srcOrd="0" destOrd="0" presId="urn:microsoft.com/office/officeart/2008/layout/PictureStrips"/>
    <dgm:cxn modelId="{A3E9486E-25C3-45AF-B3FE-379399059BFF}" type="presOf" srcId="{035FE34C-3491-475E-92E4-D89EC4D97ADE}" destId="{3722B7E0-7EE2-4442-AF6E-7C54FC0CA1D2}" srcOrd="0" destOrd="0" presId="urn:microsoft.com/office/officeart/2008/layout/PictureStrips"/>
    <dgm:cxn modelId="{1B7C33EB-AD5B-48F6-8812-6ECD3F4A223E}" type="presOf" srcId="{5B34FAE1-A74B-4C93-A86F-FC071E121A42}" destId="{DF8A684B-C4EF-439B-AE8F-F1A204FCB1CB}" srcOrd="0" destOrd="0" presId="urn:microsoft.com/office/officeart/2008/layout/PictureStrips"/>
    <dgm:cxn modelId="{E62418D8-17F1-4551-A31E-EDB7CD451591}" type="presParOf" srcId="{3722B7E0-7EE2-4442-AF6E-7C54FC0CA1D2}" destId="{E04DA7FC-D315-4FC3-8825-EC5E5B6A0938}" srcOrd="0" destOrd="0" presId="urn:microsoft.com/office/officeart/2008/layout/PictureStrips"/>
    <dgm:cxn modelId="{96A2C5AB-B3E4-4486-BD59-290DF74D7ADE}" type="presParOf" srcId="{E04DA7FC-D315-4FC3-8825-EC5E5B6A0938}" destId="{85E08EE9-7F03-4A33-9054-76CC011D236C}" srcOrd="0" destOrd="0" presId="urn:microsoft.com/office/officeart/2008/layout/PictureStrips"/>
    <dgm:cxn modelId="{0E751D50-3465-4A95-BFF3-65956DE8C808}" type="presParOf" srcId="{E04DA7FC-D315-4FC3-8825-EC5E5B6A0938}" destId="{1BBB8544-FF40-46BE-9BC2-FD416B5AFC94}" srcOrd="1" destOrd="0" presId="urn:microsoft.com/office/officeart/2008/layout/PictureStrips"/>
    <dgm:cxn modelId="{7CC36127-627E-4039-8236-E6AD1260E662}" type="presParOf" srcId="{3722B7E0-7EE2-4442-AF6E-7C54FC0CA1D2}" destId="{42071017-AAA7-47A6-A8A9-55101DB2F303}" srcOrd="1" destOrd="0" presId="urn:microsoft.com/office/officeart/2008/layout/PictureStrips"/>
    <dgm:cxn modelId="{A2DDA8B1-4BE6-49C2-8EA2-F39B2F836DC1}" type="presParOf" srcId="{3722B7E0-7EE2-4442-AF6E-7C54FC0CA1D2}" destId="{2E31A1C4-3F2E-4257-A1EF-11F2EEA5BECC}" srcOrd="2" destOrd="0" presId="urn:microsoft.com/office/officeart/2008/layout/PictureStrips"/>
    <dgm:cxn modelId="{F363A881-5DB3-4D3F-B972-B32FF6B408CC}" type="presParOf" srcId="{2E31A1C4-3F2E-4257-A1EF-11F2EEA5BECC}" destId="{D86A8193-A161-4784-9C6E-F567C004A5C0}" srcOrd="0" destOrd="0" presId="urn:microsoft.com/office/officeart/2008/layout/PictureStrips"/>
    <dgm:cxn modelId="{A60D461F-DD5F-40D2-8909-EC15C1D9EE7E}" type="presParOf" srcId="{2E31A1C4-3F2E-4257-A1EF-11F2EEA5BECC}" destId="{B4A0F5A2-51C6-45C7-A17E-0BB067A82B61}" srcOrd="1" destOrd="0" presId="urn:microsoft.com/office/officeart/2008/layout/PictureStrips"/>
    <dgm:cxn modelId="{36C2CE12-DBF7-4B61-A906-F9B94EFA2E47}" type="presParOf" srcId="{3722B7E0-7EE2-4442-AF6E-7C54FC0CA1D2}" destId="{3BB122FE-5CF5-4B51-AE43-C61F6D1EA422}" srcOrd="3" destOrd="0" presId="urn:microsoft.com/office/officeart/2008/layout/PictureStrips"/>
    <dgm:cxn modelId="{D8CA7062-299F-45B0-BE1E-CA94EEE284A0}" type="presParOf" srcId="{3722B7E0-7EE2-4442-AF6E-7C54FC0CA1D2}" destId="{20079347-B2EC-470E-8708-4355BE7131FA}" srcOrd="4" destOrd="0" presId="urn:microsoft.com/office/officeart/2008/layout/PictureStrips"/>
    <dgm:cxn modelId="{3195BC64-9128-43AA-8114-6C7DF4C5DBF1}" type="presParOf" srcId="{20079347-B2EC-470E-8708-4355BE7131FA}" destId="{DF8A684B-C4EF-439B-AE8F-F1A204FCB1CB}" srcOrd="0" destOrd="0" presId="urn:microsoft.com/office/officeart/2008/layout/PictureStrips"/>
    <dgm:cxn modelId="{115FC655-4C3B-428B-8000-A3B2AB662C82}" type="presParOf" srcId="{20079347-B2EC-470E-8708-4355BE7131FA}" destId="{12864A50-2F57-404B-B877-B58353EF7FB0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FD12C2-53F4-448A-AA42-C0AC5401606A}">
      <dsp:nvSpPr>
        <dsp:cNvPr id="0" name=""/>
        <dsp:cNvSpPr/>
      </dsp:nvSpPr>
      <dsp:spPr>
        <a:xfrm>
          <a:off x="2537585" y="684371"/>
          <a:ext cx="4455344" cy="4455344"/>
        </a:xfrm>
        <a:prstGeom prst="blockArc">
          <a:avLst>
            <a:gd name="adj1" fmla="val 10800000"/>
            <a:gd name="adj2" fmla="val 16200000"/>
            <a:gd name="adj3" fmla="val 4640"/>
          </a:avLst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969F5C-0CE0-49D1-BA9D-D7255AF773B9}">
      <dsp:nvSpPr>
        <dsp:cNvPr id="0" name=""/>
        <dsp:cNvSpPr/>
      </dsp:nvSpPr>
      <dsp:spPr>
        <a:xfrm>
          <a:off x="2537585" y="684371"/>
          <a:ext cx="4455344" cy="4455344"/>
        </a:xfrm>
        <a:prstGeom prst="blockArc">
          <a:avLst>
            <a:gd name="adj1" fmla="val 5400000"/>
            <a:gd name="adj2" fmla="val 10800000"/>
            <a:gd name="adj3" fmla="val 4640"/>
          </a:avLst>
        </a:prstGeom>
        <a:solidFill>
          <a:schemeClr val="accent3">
            <a:hueOff val="9367742"/>
            <a:satOff val="-7949"/>
            <a:lumOff val="183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112CA7-41ED-40E1-8351-4E4E229C4531}">
      <dsp:nvSpPr>
        <dsp:cNvPr id="0" name=""/>
        <dsp:cNvSpPr/>
      </dsp:nvSpPr>
      <dsp:spPr>
        <a:xfrm>
          <a:off x="2537585" y="684371"/>
          <a:ext cx="4455344" cy="4455344"/>
        </a:xfrm>
        <a:prstGeom prst="blockArc">
          <a:avLst>
            <a:gd name="adj1" fmla="val 0"/>
            <a:gd name="adj2" fmla="val 5400000"/>
            <a:gd name="adj3" fmla="val 4640"/>
          </a:avLst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4845E5-1EA1-4274-80BA-932FFA0FC399}">
      <dsp:nvSpPr>
        <dsp:cNvPr id="0" name=""/>
        <dsp:cNvSpPr/>
      </dsp:nvSpPr>
      <dsp:spPr>
        <a:xfrm>
          <a:off x="2537585" y="684371"/>
          <a:ext cx="4455344" cy="4455344"/>
        </a:xfrm>
        <a:prstGeom prst="blockArc">
          <a:avLst>
            <a:gd name="adj1" fmla="val 16200000"/>
            <a:gd name="adj2" fmla="val 0"/>
            <a:gd name="adj3" fmla="val 464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9BC107-92DD-468C-BF48-15D6C018A37A}">
      <dsp:nvSpPr>
        <dsp:cNvPr id="0" name=""/>
        <dsp:cNvSpPr/>
      </dsp:nvSpPr>
      <dsp:spPr>
        <a:xfrm>
          <a:off x="3556191" y="1812355"/>
          <a:ext cx="2418132" cy="219937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46990" tIns="46990" rIns="46990" bIns="4699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kern="1200" dirty="0" err="1" smtClean="0"/>
            <a:t>Đặt</a:t>
          </a:r>
          <a:r>
            <a:rPr lang="en-US" sz="3700" kern="1200" dirty="0" smtClean="0"/>
            <a:t> </a:t>
          </a:r>
          <a:r>
            <a:rPr lang="en-US" sz="3700" kern="1200" dirty="0" err="1" smtClean="0"/>
            <a:t>hàng</a:t>
          </a:r>
          <a:r>
            <a:rPr lang="en-US" sz="3700" kern="1200" dirty="0" smtClean="0"/>
            <a:t> NPL </a:t>
          </a:r>
          <a:endParaRPr lang="en-US" sz="3700" kern="1200" dirty="0"/>
        </a:p>
      </dsp:txBody>
      <dsp:txXfrm>
        <a:off x="3910318" y="2134446"/>
        <a:ext cx="1709878" cy="1555194"/>
      </dsp:txXfrm>
    </dsp:sp>
    <dsp:sp modelId="{038823BB-D703-453A-A54E-D4694DAB7CA1}">
      <dsp:nvSpPr>
        <dsp:cNvPr id="0" name=""/>
        <dsp:cNvSpPr/>
      </dsp:nvSpPr>
      <dsp:spPr>
        <a:xfrm>
          <a:off x="3736553" y="18279"/>
          <a:ext cx="2057407" cy="1435544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1.Trình </a:t>
          </a:r>
          <a:r>
            <a:rPr lang="en-US" sz="2000" kern="1200" dirty="0" err="1" smtClean="0"/>
            <a:t>bày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thông</a:t>
          </a:r>
          <a:r>
            <a:rPr lang="en-US" sz="2000" kern="1200" dirty="0" smtClean="0"/>
            <a:t> tin </a:t>
          </a:r>
          <a:r>
            <a:rPr lang="en-US" sz="2000" kern="1200" dirty="0" err="1" smtClean="0"/>
            <a:t>trong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giai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đoạn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phát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triển</a:t>
          </a:r>
          <a:r>
            <a:rPr lang="en-US" sz="2000" kern="1200" dirty="0" smtClean="0"/>
            <a:t> NPL?</a:t>
          </a:r>
          <a:endParaRPr lang="en-US" sz="2000" kern="1200" dirty="0"/>
        </a:p>
      </dsp:txBody>
      <dsp:txXfrm>
        <a:off x="4037853" y="228510"/>
        <a:ext cx="1454807" cy="1015082"/>
      </dsp:txXfrm>
    </dsp:sp>
    <dsp:sp modelId="{22E49C55-C3D8-4DB2-AC61-BD2DB99AB396}">
      <dsp:nvSpPr>
        <dsp:cNvPr id="0" name=""/>
        <dsp:cNvSpPr/>
      </dsp:nvSpPr>
      <dsp:spPr>
        <a:xfrm>
          <a:off x="6217032" y="2193353"/>
          <a:ext cx="1448435" cy="1437381"/>
        </a:xfrm>
        <a:prstGeom prst="ellipse">
          <a:avLst/>
        </a:prstGeom>
        <a:solidFill>
          <a:schemeClr val="accent3">
            <a:hueOff val="4683871"/>
            <a:satOff val="-3974"/>
            <a:lumOff val="91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solidFill>
                <a:srgbClr val="000000"/>
              </a:solidFill>
            </a:rPr>
            <a:t>2. </a:t>
          </a:r>
          <a:r>
            <a:rPr lang="en-US" sz="1800" kern="1200" dirty="0" err="1" smtClean="0">
              <a:solidFill>
                <a:srgbClr val="000000"/>
              </a:solidFill>
            </a:rPr>
            <a:t>Quy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trình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phát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triển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và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đặt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hàng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vải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là</a:t>
          </a:r>
          <a:r>
            <a:rPr lang="en-US" sz="1800" kern="1200" dirty="0" smtClean="0">
              <a:solidFill>
                <a:srgbClr val="000000"/>
              </a:solidFill>
            </a:rPr>
            <a:t> </a:t>
          </a:r>
          <a:r>
            <a:rPr lang="en-US" sz="1800" kern="1200" dirty="0" err="1" smtClean="0">
              <a:solidFill>
                <a:srgbClr val="000000"/>
              </a:solidFill>
            </a:rPr>
            <a:t>gì</a:t>
          </a:r>
          <a:r>
            <a:rPr lang="en-US" sz="1800" kern="1200" dirty="0" smtClean="0">
              <a:solidFill>
                <a:srgbClr val="000000"/>
              </a:solidFill>
            </a:rPr>
            <a:t>?</a:t>
          </a:r>
          <a:endParaRPr lang="en-US" sz="2400" kern="1200" dirty="0">
            <a:solidFill>
              <a:schemeClr val="tx1"/>
            </a:solidFill>
          </a:endParaRPr>
        </a:p>
      </dsp:txBody>
      <dsp:txXfrm>
        <a:off x="6429150" y="2403853"/>
        <a:ext cx="1024199" cy="1016381"/>
      </dsp:txXfrm>
    </dsp:sp>
    <dsp:sp modelId="{5AA516A6-C817-4DDA-9D15-9CCEBFD50881}">
      <dsp:nvSpPr>
        <dsp:cNvPr id="0" name=""/>
        <dsp:cNvSpPr/>
      </dsp:nvSpPr>
      <dsp:spPr>
        <a:xfrm>
          <a:off x="3815516" y="4403153"/>
          <a:ext cx="1899483" cy="1369767"/>
        </a:xfrm>
        <a:prstGeom prst="ellipse">
          <a:avLst/>
        </a:prstGeom>
        <a:solidFill>
          <a:schemeClr val="accent6"/>
        </a:solidFill>
        <a:ln w="25400" cap="flat" cmpd="sng" algn="ctr">
          <a:solidFill>
            <a:schemeClr val="accent6">
              <a:shade val="5000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/>
      </dsp:spPr>
      <dsp:style>
        <a:lnRef idx="2">
          <a:schemeClr val="accent6">
            <a:shade val="50000"/>
          </a:schemeClr>
        </a:lnRef>
        <a:fillRef idx="1">
          <a:schemeClr val="accent6"/>
        </a:fillRef>
        <a:effectRef idx="0">
          <a:schemeClr val="accent6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3. </a:t>
          </a:r>
          <a:r>
            <a:rPr lang="en-US" sz="1800" kern="1200" dirty="0" err="1" smtClean="0">
              <a:solidFill>
                <a:schemeClr val="bg1"/>
              </a:solidFill>
            </a:rPr>
            <a:t>Quy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trình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phát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triển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và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đặt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hàng</a:t>
          </a:r>
          <a:r>
            <a:rPr lang="en-US" sz="1800" kern="1200" dirty="0" smtClean="0">
              <a:solidFill>
                <a:schemeClr val="bg1"/>
              </a:solidFill>
            </a:rPr>
            <a:t> NPL </a:t>
          </a:r>
          <a:r>
            <a:rPr lang="en-US" sz="1800" kern="1200" dirty="0" err="1" smtClean="0">
              <a:solidFill>
                <a:schemeClr val="bg1"/>
              </a:solidFill>
            </a:rPr>
            <a:t>là</a:t>
          </a:r>
          <a:r>
            <a:rPr lang="en-US" sz="1800" kern="1200" dirty="0" smtClean="0">
              <a:solidFill>
                <a:schemeClr val="bg1"/>
              </a:solidFill>
            </a:rPr>
            <a:t> </a:t>
          </a:r>
          <a:r>
            <a:rPr lang="en-US" sz="1800" kern="1200" dirty="0" err="1" smtClean="0">
              <a:solidFill>
                <a:schemeClr val="bg1"/>
              </a:solidFill>
            </a:rPr>
            <a:t>gì</a:t>
          </a:r>
          <a:r>
            <a:rPr lang="en-US" sz="1800" kern="1200" dirty="0" smtClean="0">
              <a:solidFill>
                <a:schemeClr val="bg1"/>
              </a:solidFill>
            </a:rPr>
            <a:t>?</a:t>
          </a:r>
          <a:endParaRPr lang="en-US" sz="1800" kern="1200" dirty="0">
            <a:solidFill>
              <a:schemeClr val="bg1"/>
            </a:solidFill>
          </a:endParaRPr>
        </a:p>
      </dsp:txBody>
      <dsp:txXfrm>
        <a:off x="4093689" y="4603751"/>
        <a:ext cx="1343137" cy="968571"/>
      </dsp:txXfrm>
    </dsp:sp>
    <dsp:sp modelId="{F00FAAE5-AFCC-4A84-85AE-0A510543EDD5}">
      <dsp:nvSpPr>
        <dsp:cNvPr id="0" name=""/>
        <dsp:cNvSpPr/>
      </dsp:nvSpPr>
      <dsp:spPr>
        <a:xfrm>
          <a:off x="2011931" y="2335335"/>
          <a:ext cx="1154665" cy="1153416"/>
        </a:xfrm>
        <a:prstGeom prst="ellipse">
          <a:avLst/>
        </a:prstGeom>
        <a:solidFill>
          <a:schemeClr val="accent3">
            <a:hueOff val="14051613"/>
            <a:satOff val="-11923"/>
            <a:lumOff val="274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>
              <a:solidFill>
                <a:srgbClr val="000000"/>
              </a:solidFill>
            </a:rPr>
            <a:t>4. </a:t>
          </a:r>
          <a:r>
            <a:rPr lang="en-US" sz="2000" kern="1200" dirty="0" err="1" smtClean="0">
              <a:solidFill>
                <a:srgbClr val="000000"/>
              </a:solidFill>
            </a:rPr>
            <a:t>Nhận</a:t>
          </a:r>
          <a:r>
            <a:rPr lang="en-US" sz="2000" kern="1200" dirty="0" smtClean="0">
              <a:solidFill>
                <a:srgbClr val="000000"/>
              </a:solidFill>
            </a:rPr>
            <a:t> </a:t>
          </a:r>
          <a:r>
            <a:rPr lang="en-US" sz="2000" kern="1200" dirty="0" err="1" smtClean="0">
              <a:solidFill>
                <a:srgbClr val="000000"/>
              </a:solidFill>
            </a:rPr>
            <a:t>xét</a:t>
          </a:r>
          <a:endParaRPr lang="en-US" sz="2000" kern="1200" dirty="0">
            <a:solidFill>
              <a:srgbClr val="000000"/>
            </a:solidFill>
          </a:endParaRPr>
        </a:p>
      </dsp:txBody>
      <dsp:txXfrm>
        <a:off x="2181028" y="2504249"/>
        <a:ext cx="816471" cy="81558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E08EE9-7F03-4A33-9054-76CC011D236C}">
      <dsp:nvSpPr>
        <dsp:cNvPr id="0" name=""/>
        <dsp:cNvSpPr/>
      </dsp:nvSpPr>
      <dsp:spPr>
        <a:xfrm>
          <a:off x="170346" y="0"/>
          <a:ext cx="7527297" cy="1068241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3278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vi-VN" sz="3600" kern="1200" dirty="0" smtClean="0"/>
            <a:t>Chuẩn bị tài liệu kỹ thuật cho sản xuất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70346" y="0"/>
        <a:ext cx="7527297" cy="1068241"/>
      </dsp:txXfrm>
    </dsp:sp>
    <dsp:sp modelId="{1BBB8544-FF40-46BE-9BC2-FD416B5AFC94}">
      <dsp:nvSpPr>
        <dsp:cNvPr id="0" name=""/>
        <dsp:cNvSpPr/>
      </dsp:nvSpPr>
      <dsp:spPr>
        <a:xfrm>
          <a:off x="308337" y="100084"/>
          <a:ext cx="1093932" cy="871205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6A8193-A161-4784-9C6E-F567C004A5C0}">
      <dsp:nvSpPr>
        <dsp:cNvPr id="0" name=""/>
        <dsp:cNvSpPr/>
      </dsp:nvSpPr>
      <dsp:spPr>
        <a:xfrm>
          <a:off x="156097" y="1733303"/>
          <a:ext cx="7565310" cy="997249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3278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/>
            <a:t>Theo </a:t>
          </a:r>
          <a:r>
            <a:rPr lang="en-US" sz="3600" kern="1200" dirty="0" err="1" smtClean="0"/>
            <a:t>dõi</a:t>
          </a:r>
          <a:r>
            <a:rPr lang="en-US" sz="3600" kern="1200" dirty="0" smtClean="0"/>
            <a:t> NPL </a:t>
          </a:r>
          <a:r>
            <a:rPr lang="en-US" sz="3600" kern="1200" dirty="0" err="1" smtClean="0"/>
            <a:t>trong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quá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trình</a:t>
          </a:r>
          <a:r>
            <a:rPr lang="en-US" sz="3600" kern="1200" dirty="0" smtClean="0"/>
            <a:t> s</a:t>
          </a:r>
          <a:r>
            <a:rPr lang="vi-VN" sz="3600" kern="1200" dirty="0" smtClean="0"/>
            <a:t>ản </a:t>
          </a:r>
          <a:r>
            <a:rPr lang="vi-VN" sz="3600" kern="1200" dirty="0" smtClean="0"/>
            <a:t>xuất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56097" y="1733303"/>
        <a:ext cx="7565310" cy="997249"/>
      </dsp:txXfrm>
    </dsp:sp>
    <dsp:sp modelId="{B4A0F5A2-51C6-45C7-A17E-0BB067A82B61}">
      <dsp:nvSpPr>
        <dsp:cNvPr id="0" name=""/>
        <dsp:cNvSpPr/>
      </dsp:nvSpPr>
      <dsp:spPr>
        <a:xfrm>
          <a:off x="308340" y="1809494"/>
          <a:ext cx="980120" cy="824870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8A684B-C4EF-439B-AE8F-F1A204FCB1CB}">
      <dsp:nvSpPr>
        <dsp:cNvPr id="0" name=""/>
        <dsp:cNvSpPr/>
      </dsp:nvSpPr>
      <dsp:spPr>
        <a:xfrm>
          <a:off x="156097" y="3449323"/>
          <a:ext cx="7565310" cy="997249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93278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/>
            <a:t>Theo </a:t>
          </a:r>
          <a:r>
            <a:rPr lang="en-US" sz="3600" kern="1200" dirty="0" err="1" smtClean="0"/>
            <a:t>dõi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chất</a:t>
          </a:r>
          <a:r>
            <a:rPr lang="en-US" sz="3600" kern="1200" dirty="0" smtClean="0"/>
            <a:t> </a:t>
          </a:r>
          <a:r>
            <a:rPr lang="en-US" sz="3600" kern="1200" dirty="0" err="1" smtClean="0"/>
            <a:t>lượng</a:t>
          </a:r>
          <a:r>
            <a:rPr lang="en-US" sz="3600" kern="1200" dirty="0" smtClean="0"/>
            <a:t> s</a:t>
          </a:r>
          <a:r>
            <a:rPr lang="vi-VN" sz="3600" kern="1200" dirty="0" smtClean="0"/>
            <a:t>ản </a:t>
          </a:r>
          <a:r>
            <a:rPr lang="en-US" sz="3600" kern="1200" dirty="0" err="1" smtClean="0"/>
            <a:t>phẩm</a:t>
          </a:r>
          <a:endParaRPr lang="en-US" sz="3600" b="0" kern="1200" cap="none" spc="0" dirty="0">
            <a:ln w="0"/>
            <a:solidFill>
              <a:schemeClr val="tx1"/>
            </a:solidFill>
            <a:effectLst>
              <a:outerShdw blurRad="38100" dist="19050" dir="2700000" algn="tl" rotWithShape="0">
                <a:schemeClr val="dk1">
                  <a:alpha val="40000"/>
                </a:schemeClr>
              </a:outerShdw>
            </a:effectLst>
          </a:endParaRPr>
        </a:p>
      </dsp:txBody>
      <dsp:txXfrm>
        <a:off x="156097" y="3449323"/>
        <a:ext cx="7565310" cy="997249"/>
      </dsp:txXfrm>
    </dsp:sp>
    <dsp:sp modelId="{12864A50-2F57-404B-B877-B58353EF7FB0}">
      <dsp:nvSpPr>
        <dsp:cNvPr id="0" name=""/>
        <dsp:cNvSpPr/>
      </dsp:nvSpPr>
      <dsp:spPr>
        <a:xfrm>
          <a:off x="304808" y="3505194"/>
          <a:ext cx="912066" cy="838208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6391F677-38EE-4D97-9CA9-A09B073E0A35}" type="datetimeFigureOut">
              <a:rPr lang="en-US"/>
              <a:pPr>
                <a:defRPr/>
              </a:pPr>
              <a:t>6/10/2020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53525A4A-704E-4527-9A2B-E8BDB17759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16151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578F47B-2D5D-4CD4-AAD2-EC2F22CB974E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878187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12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png"/><Relationship Id="rId11" Type="http://schemas.openxmlformats.org/officeDocument/2006/relationships/image" Target="../media/image14.png"/><Relationship Id="rId5" Type="http://schemas.openxmlformats.org/officeDocument/2006/relationships/image" Target="../media/image9.png"/><Relationship Id="rId10" Type="http://schemas.openxmlformats.org/officeDocument/2006/relationships/image" Target="../media/image13.png"/><Relationship Id="rId4" Type="http://schemas.openxmlformats.org/officeDocument/2006/relationships/image" Target="../media/image8.png"/><Relationship Id="rId9" Type="http://schemas.openxmlformats.org/officeDocument/2006/relationships/image" Target="../media/image1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3"/>
          <p:cNvSpPr>
            <a:spLocks noChangeArrowheads="1"/>
          </p:cNvSpPr>
          <p:nvPr userDrawn="1"/>
        </p:nvSpPr>
        <p:spPr bwMode="gray">
          <a:xfrm>
            <a:off x="0" y="0"/>
            <a:ext cx="6661150" cy="3908425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5" name="Picture 24" descr="3"/>
          <p:cNvPicPr>
            <a:picLocks noChangeAspect="1" noChangeArrowheads="1"/>
          </p:cNvPicPr>
          <p:nvPr userDrawn="1"/>
        </p:nvPicPr>
        <p:blipFill>
          <a:blip r:embed="rId2" cstate="print"/>
          <a:srcRect l="-17235" t="8594"/>
          <a:stretch>
            <a:fillRect/>
          </a:stretch>
        </p:blipFill>
        <p:spPr bwMode="auto">
          <a:xfrm>
            <a:off x="1908175" y="0"/>
            <a:ext cx="1087438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5"/>
          <p:cNvSpPr>
            <a:spLocks noChangeArrowheads="1"/>
          </p:cNvSpPr>
          <p:nvPr userDrawn="1"/>
        </p:nvSpPr>
        <p:spPr bwMode="ltGray">
          <a:xfrm>
            <a:off x="0" y="3244850"/>
            <a:ext cx="9144000" cy="361315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7" name="Picture 26" descr="5"/>
          <p:cNvPicPr>
            <a:picLocks noChangeAspect="1" noChangeArrowheads="1"/>
          </p:cNvPicPr>
          <p:nvPr userDrawn="1"/>
        </p:nvPicPr>
        <p:blipFill>
          <a:blip r:embed="rId3" cstate="print"/>
          <a:srcRect r="29390" b="-3889"/>
          <a:stretch>
            <a:fillRect/>
          </a:stretch>
        </p:blipFill>
        <p:spPr bwMode="auto">
          <a:xfrm>
            <a:off x="8243888" y="4495800"/>
            <a:ext cx="900112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7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 rot="20815841">
            <a:off x="7308850" y="573405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5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6164263"/>
            <a:ext cx="1274762" cy="69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9" descr="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5715000"/>
            <a:ext cx="1763713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30"/>
          <p:cNvSpPr>
            <a:spLocks noChangeArrowheads="1"/>
          </p:cNvSpPr>
          <p:nvPr userDrawn="1"/>
        </p:nvSpPr>
        <p:spPr bwMode="gray">
          <a:xfrm flipH="1">
            <a:off x="5810250" y="0"/>
            <a:ext cx="3333750" cy="3908425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2" name="Picture 31" descr="3"/>
          <p:cNvPicPr>
            <a:picLocks noChangeAspect="1" noChangeArrowheads="1"/>
          </p:cNvPicPr>
          <p:nvPr userDrawn="1"/>
        </p:nvPicPr>
        <p:blipFill>
          <a:blip r:embed="rId6" cstate="print"/>
          <a:srcRect r="19238"/>
          <a:stretch>
            <a:fillRect/>
          </a:stretch>
        </p:blipFill>
        <p:spPr bwMode="auto">
          <a:xfrm>
            <a:off x="8504238" y="1125538"/>
            <a:ext cx="639762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32" descr="2"/>
          <p:cNvPicPr>
            <a:picLocks noChangeAspect="1" noChangeArrowheads="1"/>
          </p:cNvPicPr>
          <p:nvPr userDrawn="1"/>
        </p:nvPicPr>
        <p:blipFill>
          <a:blip r:embed="rId7" cstate="print"/>
          <a:srcRect l="26030" r="1872"/>
          <a:stretch>
            <a:fillRect/>
          </a:stretch>
        </p:blipFill>
        <p:spPr bwMode="auto">
          <a:xfrm>
            <a:off x="0" y="1700213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33" descr="1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77050" y="0"/>
            <a:ext cx="1657350" cy="72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4" descr="3"/>
          <p:cNvPicPr>
            <a:picLocks noChangeAspect="1" noChangeArrowheads="1"/>
          </p:cNvPicPr>
          <p:nvPr userDrawn="1"/>
        </p:nvPicPr>
        <p:blipFill>
          <a:blip r:embed="rId8" cstate="print"/>
          <a:srcRect l="27725" t="42744"/>
          <a:stretch>
            <a:fillRect/>
          </a:stretch>
        </p:blipFill>
        <p:spPr bwMode="gray">
          <a:xfrm>
            <a:off x="2682875" y="3284538"/>
            <a:ext cx="6096000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6" name="Group 35"/>
          <p:cNvGrpSpPr>
            <a:grpSpLocks/>
          </p:cNvGrpSpPr>
          <p:nvPr userDrawn="1"/>
        </p:nvGrpSpPr>
        <p:grpSpPr bwMode="auto">
          <a:xfrm>
            <a:off x="152400" y="457200"/>
            <a:ext cx="8686800" cy="6248400"/>
            <a:chOff x="288" y="449"/>
            <a:chExt cx="5106" cy="3536"/>
          </a:xfrm>
        </p:grpSpPr>
        <p:sp>
          <p:nvSpPr>
            <p:cNvPr id="17" name="Freeform 36"/>
            <p:cNvSpPr>
              <a:spLocks/>
            </p:cNvSpPr>
            <p:nvPr/>
          </p:nvSpPr>
          <p:spPr bwMode="gray">
            <a:xfrm>
              <a:off x="288" y="449"/>
              <a:ext cx="5106" cy="3536"/>
            </a:xfrm>
            <a:custGeom>
              <a:avLst/>
              <a:gdLst/>
              <a:ahLst/>
              <a:cxnLst>
                <a:cxn ang="0">
                  <a:pos x="2" y="3313"/>
                </a:cxn>
                <a:cxn ang="0">
                  <a:pos x="4533" y="3306"/>
                </a:cxn>
                <a:cxn ang="0">
                  <a:pos x="4698" y="3240"/>
                </a:cxn>
                <a:cxn ang="0">
                  <a:pos x="5079" y="2509"/>
                </a:cxn>
                <a:cxn ang="0">
                  <a:pos x="5106" y="2404"/>
                </a:cxn>
                <a:cxn ang="0">
                  <a:pos x="5100" y="0"/>
                </a:cxn>
                <a:cxn ang="0">
                  <a:pos x="0" y="0"/>
                </a:cxn>
                <a:cxn ang="0">
                  <a:pos x="2" y="3313"/>
                </a:cxn>
              </a:cxnLst>
              <a:rect l="0" t="0" r="r" b="b"/>
              <a:pathLst>
                <a:path w="5106" h="3313">
                  <a:moveTo>
                    <a:pt x="2" y="3313"/>
                  </a:moveTo>
                  <a:lnTo>
                    <a:pt x="4533" y="3306"/>
                  </a:lnTo>
                  <a:cubicBezTo>
                    <a:pt x="4662" y="3307"/>
                    <a:pt x="4698" y="3240"/>
                    <a:pt x="4698" y="3240"/>
                  </a:cubicBezTo>
                  <a:lnTo>
                    <a:pt x="5079" y="2509"/>
                  </a:lnTo>
                  <a:lnTo>
                    <a:pt x="5106" y="2404"/>
                  </a:lnTo>
                  <a:lnTo>
                    <a:pt x="5100" y="0"/>
                  </a:lnTo>
                  <a:lnTo>
                    <a:pt x="0" y="0"/>
                  </a:lnTo>
                  <a:lnTo>
                    <a:pt x="2" y="3313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18" name="Picture 37" descr="2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gray">
            <a:xfrm>
              <a:off x="2383" y="464"/>
              <a:ext cx="3011" cy="35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" name="Freeform 39"/>
          <p:cNvSpPr>
            <a:spLocks/>
          </p:cNvSpPr>
          <p:nvPr userDrawn="1"/>
        </p:nvSpPr>
        <p:spPr bwMode="gray">
          <a:xfrm rot="10800000" flipH="1">
            <a:off x="7772400" y="4752975"/>
            <a:ext cx="849313" cy="1538288"/>
          </a:xfrm>
          <a:custGeom>
            <a:avLst/>
            <a:gdLst/>
            <a:ahLst/>
            <a:cxnLst>
              <a:cxn ang="0">
                <a:pos x="60" y="0"/>
              </a:cxn>
              <a:cxn ang="0">
                <a:pos x="488" y="846"/>
              </a:cxn>
              <a:cxn ang="0">
                <a:pos x="0" y="256"/>
              </a:cxn>
              <a:cxn ang="0">
                <a:pos x="60" y="0"/>
              </a:cxn>
            </a:cxnLst>
            <a:rect l="0" t="0" r="r" b="b"/>
            <a:pathLst>
              <a:path w="488" h="846">
                <a:moveTo>
                  <a:pt x="60" y="0"/>
                </a:moveTo>
                <a:cubicBezTo>
                  <a:pt x="207" y="88"/>
                  <a:pt x="454" y="532"/>
                  <a:pt x="488" y="846"/>
                </a:cubicBezTo>
                <a:cubicBezTo>
                  <a:pt x="356" y="424"/>
                  <a:pt x="0" y="256"/>
                  <a:pt x="0" y="256"/>
                </a:cubicBezTo>
                <a:cubicBezTo>
                  <a:pt x="0" y="256"/>
                  <a:pt x="141" y="66"/>
                  <a:pt x="60" y="0"/>
                </a:cubicBezTo>
                <a:close/>
              </a:path>
            </a:pathLst>
          </a:cu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grpSp>
        <p:nvGrpSpPr>
          <p:cNvPr id="20" name="Group 43"/>
          <p:cNvGrpSpPr>
            <a:grpSpLocks/>
          </p:cNvGrpSpPr>
          <p:nvPr userDrawn="1"/>
        </p:nvGrpSpPr>
        <p:grpSpPr bwMode="auto">
          <a:xfrm>
            <a:off x="228600" y="4953000"/>
            <a:ext cx="1676400" cy="1722438"/>
            <a:chOff x="3696" y="566"/>
            <a:chExt cx="1569" cy="1901"/>
          </a:xfrm>
        </p:grpSpPr>
        <p:sp>
          <p:nvSpPr>
            <p:cNvPr id="21" name="Rectangle 44"/>
            <p:cNvSpPr>
              <a:spLocks noChangeArrowheads="1"/>
            </p:cNvSpPr>
            <p:nvPr userDrawn="1"/>
          </p:nvSpPr>
          <p:spPr bwMode="gray">
            <a:xfrm>
              <a:off x="3696" y="566"/>
              <a:ext cx="1569" cy="1901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pic>
          <p:nvPicPr>
            <p:cNvPr id="22" name="Picture 45" descr="2"/>
            <p:cNvPicPr>
              <a:picLocks noChangeAspect="1" noChangeArrowheads="1"/>
            </p:cNvPicPr>
            <p:nvPr userDrawn="1"/>
          </p:nvPicPr>
          <p:blipFill>
            <a:blip r:embed="rId10" cstate="print"/>
            <a:srcRect l="1872" r="2060" b="-13145"/>
            <a:stretch>
              <a:fillRect/>
            </a:stretch>
          </p:blipFill>
          <p:spPr bwMode="auto">
            <a:xfrm flipH="1">
              <a:off x="3696" y="618"/>
              <a:ext cx="513" cy="9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pSp>
          <p:nvGrpSpPr>
            <p:cNvPr id="23" name="Group 46"/>
            <p:cNvGrpSpPr>
              <a:grpSpLocks/>
            </p:cNvGrpSpPr>
            <p:nvPr userDrawn="1"/>
          </p:nvGrpSpPr>
          <p:grpSpPr bwMode="auto">
            <a:xfrm>
              <a:off x="4174" y="711"/>
              <a:ext cx="1091" cy="1756"/>
              <a:chOff x="4174" y="631"/>
              <a:chExt cx="1091" cy="1756"/>
            </a:xfrm>
          </p:grpSpPr>
          <p:pic>
            <p:nvPicPr>
              <p:cNvPr id="24" name="Picture 47" descr="10"/>
              <p:cNvPicPr>
                <a:picLocks noChangeAspect="1" noChangeArrowheads="1"/>
              </p:cNvPicPr>
              <p:nvPr userDrawn="1"/>
            </p:nvPicPr>
            <p:blipFill>
              <a:blip r:embed="rId11" cstate="print"/>
              <a:srcRect r="43028"/>
              <a:stretch>
                <a:fillRect/>
              </a:stretch>
            </p:blipFill>
            <p:spPr bwMode="auto">
              <a:xfrm>
                <a:off x="4174" y="631"/>
                <a:ext cx="1091" cy="175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5" name="Picture 48" descr="11"/>
              <p:cNvPicPr>
                <a:picLocks noChangeAspect="1" noChangeArrowheads="1"/>
              </p:cNvPicPr>
              <p:nvPr userDrawn="1"/>
            </p:nvPicPr>
            <p:blipFill>
              <a:blip r:embed="rId12" cstate="print"/>
              <a:srcRect/>
              <a:stretch>
                <a:fillRect/>
              </a:stretch>
            </p:blipFill>
            <p:spPr bwMode="auto">
              <a:xfrm>
                <a:off x="4332" y="1174"/>
                <a:ext cx="703" cy="121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sp>
        <p:nvSpPr>
          <p:cNvPr id="26" name="AutoShape 56" descr="data:image/jpeg;base64,/9j/4AAQSkZJRgABAQAAAQABAAD/2wCEAAkGBxQTEhQUExQVFhQWFBQXFxUXGBUXGBYXGBYXHBcVFRYYHCggGBolHBcVITEhJSorLi8uGB8zODMsNygtLisBCgoKDg0OGhAQGiwkHyQsLCwsLCwsLCwsLCwsLDAsLCwsLCwsLCwsLCwsLCwvLCwsLCwsLCwsLCwsLCwsLCwsLP/AABEIAMgA+wMBEQACEQEDEQH/xAAcAAEAAQUBAQAAAAAAAAAAAAAABAECAwUGBwj/xABAEAACAQIDBQUFBgUCBgMAAAABAgADEQQhMQUSQVFhBhMicYEHMkKRoRQjUnKxwTNDYpLR4fAkU2OCorMVsvH/xAAaAQEAAwEBAQAAAAAAAAAAAAAAAQIEAwUG/8QAOBEAAgECBAIHBwMEAwEBAAAAAAECAxEEEiExQVEFEyJhcYGRMkKhscHR8AYUUiNDcvFiguEzFf/aAAwDAQACEQMRAD8A9xgCAIAgCAIAgCAIAgCAIAgCAIBD2rtSlhqZqVnVEHEnXoBqT0EA8d7W+1StWLU8J91S07y33rcyDeyemfUQDzuq5JJYkkm5JJJJOpJOZMgFgP8AvjAEElCYILaQeo4pUab1ah0RFLE+g4fSCTu+z/sdxlezYuouHTI7gs9T5Dwr8z5QQeu9lux2FwCWoU/FbOq1mqN5tw8hYSQdBAEAQBAEAQBAEAQBAEAQBAEAQBAEAQBAEAQC13ABJIAGZJyAHUwDzftb7V6VLep4QCtUGXeH+Ep6cX9MusA8k21tzEYt9/EVWci9r5Kt+CqMh6SAa7e5fOCQBAK3gFl8wACSSAAASzE6BQNTAO/7L+yXFYiz4s/ZqR+AWasw6j3aY87noIIPYezXZjDYGnuYakEB95tXc83c5n9JINxAEAQBAEAQBAEAQBAEAQBAEAQBAEAQBAEAQBAOU7XdvcNgQVJ7ytwpIRcfnbRB9ekA8V7U9tMVjiRUbdpXyopkg5X4sep+kgk5wt6nl/mAN2+sAugFGeAZ9gYFsZiqWFokb9QkbxuVQAFmY21AAP0EA+hOxvYHDYABlHe17Z13A3s9RTGlNfLPmTJIOsgCAIAgCAIAgCAIAgCAIAgCAIAgCAIAgCAIAgGv21tqhhaZqV6iovC+rHkq6sfKAeOdrfalXr7yYa9Clpv3+9YeeieQz6yCTzp6lzrc6k/vALRc9BAL1AEAEwDBXxIXU+kA1eKx5boOUAz7B7R18E5q4V9yqVKFyqMQpINkDAgXsLmSQez+zL2vNXZcPj90OxCpiAAoYnRaqjJSTowy6DWAeyQBAEAQBAEAQBAEAQBAEAQBAEAQBAEAQBAKMwAJJsBmSdAOZgHm/bH2q0qO9Twdq1TMGof4SHp+M+WXWAeY4jC47Hsa7h6lx/EqEU0A1AQtZQPKZauMo0tJS15LVnaFCpPZGoxewK6m7NQsDYt3yMB5KviJtwtwkU8ZTm7RTv4HSeEqRV5Wt4kVcOq6FmNsyeJ6DgOQmhX4meVuBdLEFtSoALwDW4raPBdecA1lSqTmczJIMRgFIBPwBgk+nPZP2r+24QJUa+IoBUe+rL8FTrcCx6g84IO4gCAIAgCAIAgCAIAgCAIAgCAIAgCAIBz/AGq7YYbAL9616hF1pLm7enwjqYB4h2u7dYrHXVj3dC+VJCbH851c/TpIBk7PbPUYU4ilQGKxC1CDSOYpKBdXFIZ1bn/FtZ5uKqS63q5SyRtvz7jVRjHK5WubPtYtTD4d1rVS+JrKF921KlT0elRAy3he29yFhbjjwqp1aqVOPZT34t82a5SnGk5N78Dz+mgUWAtPdPLbvuUJkgi4rGKo1ueUA1NbFM+ukAxWggxnOSBaAXqsAvpkqb8JBJ2PYztE2DxNPEJmBk6fjpn3l/cdQIIPqDZe0aeIpJWpMGpuoKn9jyI0IkglwBAEAQBAEAQBAEAQBAEAQBAEAxYnELTVndgqKLszEAAcyTAPJ+2ntX96lgPI4gj/ANSn/wCx+XGQDymtVZ2LuxZmNyzEkk9SdYJMZblAN/2E2XVrYuky74Sm6tUdbgAL4ghOniIAtxBMw4+rCnSebfh5naim5aFO2u3XxeIJqKVNMkBSu6VF/dPE5AHPra15XAYbqoX56nXEThpGHA52tVCi5M9AyGoxm0r5LpzixBryZIM9FbyGClSnAKUqV5IJlPCiQSZVpdJAMnc9IBgW9Nr/AAn6f6SQejezLtycDU7uoScNUI3hr3Z/5ij9RxHlBB9DUKyuqspDKwBVhmCCLgg8pIL4AgCAIAgCAIAgCAIAgCAIByfan2gYTB7y73e1h/KTMg/1tov69IB4t2q7YYnHN9827TButJMkHU/iPU/SQSc/AKQC/D0S7qii7Oyqo6sQB9SJWUsqbfAlK7SPcNkbIo4KmFpm1wRUe+ZYKTvvfjkbZZXnyGKxFSvO7fgj1aVJKNku88l9q7tSxzFkC95TputuI3QCW/qupB9J7/RclLDqz2MOKSU9Dz6tXZtTPTMxigGVEkAvGRgkmputkdZAMVbDFT+8kClWtrAJ9JwRrIBlVYBR6QORGRgEfDkqSp9Oo/0kg9a9kHbfunXBV2+6c2osfgc/AT+FjpyPnkIPbpIEAQBAEAQBAEAQBAEAw4vEpTRnqMFRRdmY2AHMmAePdt/ak1Teo4K6IcjWOTtz7sfCOuvlIB5ic4JKGAAIAaARjtTuXR195HVx5qwIv6iVksya5hO2p7VsUfbqQakw3HZXS4qNYq1rEop3bNztmvKeJhcK41mp8Fb1PRxtZTox6t2bt8Dyn2v4wvtBkYgtRRaZsLC92Y2vrkwm/o2j1VG3Nsz4uUZT7O1kcQBN5lL1WCS8NaQCveiAXrVEEkmjjLZXBHIyAXPuNp4T8xBBYEA4wLF1JgTk2fygEjeddfr/AJgFKjhhyPA8jALqNYg8mXX9iIB9Iey/tgMdh91z/wARRADjiy/DU9dD185Yg7WAIAgCAIAgCAIAgCAeTe3baDAYagGIVu8dl4G26FvztdpAPIxBJQmAVAgFlaqF1kA1GM2kTkskGtdydZNiD232M1r4VRruPVysDbxU207tz8XIeYmGeld+Bp/tLxZw3tgw+5tXEE38RRhlrdQP2nXCv+n5v5nOruvBHF700HO5TekkFIAgCAVAgGRaLHQGQCRTwDnWLkmSjQINpBJPpVrZHMQQX90jaZGAWV6BHiGoB9RygmxtOym33wWJp4hPgazrwemfeU+Y+oEEH1ajXAI4i8sQXQBAEAQBAEAQBAEA8M9tNY1NoJTW7FKCDdAJNyzsch0sZBJ54DeACbayAQcVtEDIf6wC7A9n8biz91QqFfxEbif3vYfWG0hZs7HY/sntZsVW86dHXpeowy9FPnKOpyLKHM0XbvZVBdoUcLQVaaqlGm1hc71Ri28xJuzbrpqeWghN5HLcWTlbY7LCbPbBYRvsNZyWKOrPlmWVDmuRQ2JAty144qFZ1ZtzjZrT6/QYyHVtRU9NX47L6mv9qmwnrYentKo4FUrSSrTtYNcmzLyNzoeHlnGGxNsROi+baZeSzUoTXJHlQWemcS7u+ZtIJMqUl4mLgyJTWQDNuKIADjgIBlp1ukAlUqp5QC51BN9DAI1RoJLBXtALu/ZshAMtGnvMtPmQvzP+siUrJsvSpupNQXFntOy+3uIpAIQtRFsBvZNYZDxDXLpPNjjZp66n2NX9PYecey3F/A63Zfb7DVMqm9SbrmPmJqhjIS30PExPQOJpez2l3HU0MQrgMjBgdCCCJqTT1R404Sg7SVmZLySpWAIAgCAIAgHi+wMcK+3MXVJz+8WmeiVadPLkdxT8zOc3oWR03absbhscCwtRxH/NQCzH/qpo/DPJuvCc1OxNjy/H+zrF0nc191aCi/fUzvh+QW48B/MBrledcyZB23YbZlJMIhpoFJZzcjxEhiM31JynJtl7HTmieOsgGKraQyTy/a3YutW2o9V6iITWV6ai7sadMqCxysu6gU53zIGszzx9OMJKPD5nVYad4yezOt2gqh3oKtkRKaiw90L7q24iwXKR0ZFuLnLdu/0+p5/TFRqccuyVn4vX6HL+2DaLpTw2FQ2DU9+qNb2KhBccN5XOXISuCgp1alZ83Y2SeWjCHceV90eBM9Q4lpom8AlLQMgF/wBnMADDnjAM6UVHWAZR0X6QSWmo/AW87QDBUZjqwgkw7nMmCS5UEEEjCI7ndpqWPTQdSdBKymoq8jrRoVK0lGCuzrdj7IFLxMd6oRmeC9F/zPMr4lz0Wx9n0Z0RHDduprP5G0mU9sQLErAbRqUTem7KehIlozlHZmethaVZWnFM6XZ3tCxCWFRUqjr4W+Yy+k1Qxs1vqePX/TuHnrTbi/VHV7M7fYWpYOWpN/ULr/cP3tNcMZTlvoeJiOgcVT1jaS7t/Q6bD4lHG8jKw5qQR9JpjJNXTPHnTlB2mmvEzSSggCADIB8qbE2pUo7Rpa76VylRR1YpVJtyux9JWS0JR9BUxY73OZTqbSibj6W6cj0l0yrNRVp0lA7pQqm9goAXM3JA4XJJi5KI7j8JI8tP7ZIIrV23hvKOjDLPqDrKy2LxNP2YVqlSpWqBS7LRW4XdFzTWtWCZn7vedRc8SZ4GKtG0Y82/jZG+DlLtS4JEeiRVr3H8yoF8wHy/8bT3IQdGnp7sPi9X8j5utUVWXa96fwSsvmcv2+2Z9qx1V9627amuW8LJrpYjxF5TA/06K79T1qizSOXrdkK6qWKruj4wx3SOemXrb1mp1UhSw7qSyppeLsQn7O1vw38mXP5yn7qnzN//AOHjHtFeqMZ2JWH8pvQof0MssRTfE5S6Ixi/t/nqWnZVQfy6n9p/aWVaHNHJ9G4padWyn2Bx/Lq/2P8A4k9ZDmV/Y4le4/QyrQf/AJVX+x/8R1keaH7LEfwfozIEe38Kr/Y/+I6yHNFVhK79x+jMbYWqdKNU/wDaf3lXXpr3kdF0fiX/AG36GD/4jEN/Kb1sP1Mq8RTXvHeHROLltTZLodlqx94qv1P0nKWMgtjdT/T9eXttI22D7MUl98lz1yHyEzTxk3toetQ6Aw8PbvJm5o0VQbqKFHICwmeU5S1bPXo4enRjlpxSMkqdhAEgFLyQ9CVQ2dWf3KVRvJGP7SyhJ7I4TxNGGsppeZtcP2NxjfySv5mVf3vOiw9R8DDPpnBxft38NTZ7P7HYuk1xWWl1RmJ+QABnaGHqp72MGI6awdRWcM3ij0vZisKSB232Ci72A3jzsJ6cL21Pka0oym3BWXIlSxzKGQwUM5SdiTiu2uxw5Dqo1ubADjfhOTkzrHY3OGS6jzP1nO5axOXDXFuYt6S0WUehgqbNQWB4DKWfZJTuR0wKjQXPM/tylM1ybI5ztgz0kPdU2atUuiimVULvAgVKpbgutlucs+cq2lrJ2LLkkQ8WBhsKtMHeKUqVHeORJPvvlobKx9J4+HisRir8Lt+S+53xM3RwzfH/AMNRhKNqffHSkTbLItvIN7Pl3bDjrxnu1J2qKH8r+iWh4NKCnTcv45fVu7Ldl4ZnO97xJJbmSTcmVsloj10dZg8Eu7ll5ZZ9RzkxRVsh47spSqXIG434kAtf+qnofMWMidGMtzdheka+HfYlpyexzG1ezVehcld9B8aXIH5l95fkQOcyTwzXsn0eF6dpVNKqyv4Gm/fQ8+oPGZmrbnuQnGavF3QgsVkApJsCsiyBSAENzYZnkMz8pNmQ5Jbsm4bZFep7lGq3kjW+ZFpZU5vZGepjcPT9uaXmbTDdisa/8rd/Oyj9CTOqwtV8DFU6bwUPfv4Jm4wns1rH+JVpr0UM5+tp2jgZcWYKv6kpL/5wb8dPubfDezagPfq1G8t1R+hnZYGPFmCp+pK79mEV6snp2CwY+Bj1Lt+06fs6RlfT2NfvL0RucDsihRAFOki242F/VjmZ2jRhHZHn1sXXrO85t+ZIapL2SM5hepKNEkWqJBdGwwQ8C+U6R2KS3M8kgtczlUJRbecmSRMdS3haUaOkTBhEtkZzejLmcVhzmfrWHDuMffBj0tlKRqXlqWyZUWV627fO3M/7M6ueXRCMc2rOax+81UBsgp3jnr+BeGubH8onmV6snfN4L7+hpgrtJeJou1uIAVFvfdq7xztcpTUtlxG67+oM2dD025Ob5fU8/paqskYrn+fQrVwtWngqFKmjPUN2ZVG8WsC7WF+e70y0zAOmL6zGSnwgreZninHCxjxm/h/ohdnahDWN1YWujAi3Qg5qZpkjYnodlQZW1Fj1/wA8ZZIqT6Ilgicg4/8A7ILGj2z2So1rulqVQ5lgoKuf+pT0P5hZus5yhF7o0UMXWou8JWNBT9ntZj4jSUfiRnsf+1lJB9bTj+zzeyevS/UU4xtUjdk2n7NR8Vc+i3/cSywS4siX6lqcIIl0PZxQ+KpUbysv+ZdYKHM4z/UWJa0SRNpez7BjVajebt+1p1WEp8jLLpvGS9+3kjZYbsthE93D078yoY/MzpGjBbIy1OkMTP2qjNnRwyJ7qqvkAP0nRRS4GWU5S3bMtpJUoTAKF4BTvIBaakAtLwCOzSrZNjGTKkpFrGCyNhhPcEvHYo9zNJIMGKawE51Ni0TEtWcLFyrmGiUQ8UpyIyIlWrliBWBY2AtcgeXMzNVp6aHaErFNn1alyHGhIB5zjCDW5eVmQNr4tmrKgyXeF/TM/wC+kN+1J8BltljzMRxW/V83X606g49Ap9Z5tRXu+76o6JWsjmcUm+aVzdb1GzF7s9ZvKxs5z8tZ7eA7NN34v0SSPE6S7VZNe6l8b/Y7fsrgCztWqNvFS6UxkQviO+wI4nT0mqgo20Vr6srSjJyvKV1G8UdDi8BTq/xEVraEjMeR1HpNDimaU7GvqbBUe4xH9LZj56/rKOnyLZiK2DqIdMvmPQ8JRposmnsZkqZi1wbdOHraUbLkmnU9DIbFidQPhnWl7JynuVM6lADALt+AVDQAWkgtZ4BiLSAWkwC2AXEwC0tFgUMWBTckFkY3I4kCVuTYnYU3UWl1sUZlkgjYymxA3bZcP8Sso3JRru8KmzCxnFxaLpmQ1JRoumWPWlSxajC/1lJlkY8djkpUyzEAG1jrn6eU4VKihHU606bnJJHCvttXrFUubbwLnIA7oOQPGzcdLGZZX6td7NDsqjdvZX58ydsasN48+6oVfnTC3/8AHj8xwxVbqXm18RFf00/M5nDYk7mCa9vBTucvU34ZkG3npmJ70VaE/wDt9DwalpVVf/j9Wer9kAfslMnVrvw+JieE3RVlZcNPQrhl/TT53fq7m6ljQIAgGGphlJvbPmJRwTLKTRHq4I8Dfof2M5Ok+BdVOZmwqkAgy9JNXTK1Gm7oVAek6FSmcggXkgFoBTegFCYBQmCS28gmxSLixcEvFyLDuouxYo6t0kak6ESu7cTFga96mfM8IB0OAQimoYWNsxLIqSJIEAtqUwwsQCIBBr7O4obdDp85RwTLZjUY0OmoI/T5zPODR1jJM0tXaW6176fpxE4VJRSzNneEXJ2RodvbWLhj8FMGwOhJGh6nLLlfnPNnJ1Zqx6UIxox18zR7AFlDk+KoKtQHO9r2DHI5kG//AHDlO81eqoLaLSMUpNUJze8lJ+Rt9hYkd4pvrgMP+HXmOv8AuxyEx4iNm/8ANnelHNSX+KOYpViKVEH4RiE5Zio4U6/0j6cp9A12X/l82j5xv+pf/jf0TR73sFbYeiOVNf0nWMtDRFWSRsJ0JEAQBAEAQCloBQqJALWWAYmMElsXBduGQCvcxYXLhQEWFyopgcJNkQUZ4sCy0AteQSYTgi2vhHzP+kWFyTh8EiZgZ8zmfnJsQSJIEAQCitfSQncEXH7Qp0QC7W3iAo1ZidFVRmT5SlSrGG+72XFl4U5S2PP9te02kS9FabjVSzeGxuQQL/ELTJUqYmUXkil4vU7U/wBtGXbn8Dnft7VQWVqaIgvUZqgZkXgx3QQDyubmeROM8yVRtvgj2I1KSh2Grc0RGpfaiFXeGGTNnzG8NSAx+Jje54W4gTrm6lXds72XIyyTrf48W934dxDXagqVGdSBTBamlrgblOizNYfmahbkMtRNVOjkyxe9034t/wCzLXq54za2s0vBFvZrH+PCgnN8ERxzAapb6D/ekz4uGlSXKRrw0rRhF8vkanDYrwIp+GoQR0IuT83PPj5z2IK8b99z5+vHJVs/4tfE+iNg4gNRp2/Av6TnCWpsceRsgZ2jNMpYqDOidyCsASQIAgFtRwoJJsACSToANSZDdgcZj+07VGIp2FPgSAS3XPQTLOq27I0xpJK7JuxdpkEKfdY8gLE8cpNOdmVnG6Ol3Bymk4FQJIK3kAoWgFt5IAWAU7uQC4JALgtpNgVgCAIAgAwDU0sWtI1kbLdLVAOLIw3iVHGzbw+UyKtGm5qXDXy7jQ6cpqMo8dDyHtJts1z96uKR6Dks9LcDEsCA+8TvKlr2tYDzzOKjVndOOXXi73f5yNWJo043u3ZcF+ami2dsnDPv1BVxKot3q1H3Qq3zO8Rq54AC5+ZmidevCyajd7JXPPjSo1L2vZcXlNlhCKiBEolcOG3g2IJJe381lB+8NtFNlXKZ6k8ss85Xnyjw7vuaaFKUllpRSjvd/bTyIO1u0BxP/CYRwtNR46thYga2Ay3BqTkuWWWrD4ZU/wCtWWvBfnEvXr3/AKNJ35v84GrfEKtJzS3iiqMPSJ95y7d5UqMPxMRex0DrNKi8yz7+0+7l6GeWsWo7eyu/mZMMd2th7H+FQ3fMFahP/sU+sx1HenJPi7/I9WjTtOLXBJGswta4cXveu/L8Q/Yz1YaUvJfI8CvFzxNuf3Pa+yu2b0kF9AJmTdjc42bR2OExwI1lospKNzYJUvO6lc5NWL7y9ypWWTAkgSGDje321SAuHQ5sN6p+W/hX1IJ9BzmetP3UaKML6s5nCG0zrvOzNzguEuih3m/NpkLbmAUvALgskF4WAVgCAIAgCAIAgCAIBzPbap92tNaYeo5st+GmQPAm88zpFpqNO2r2Z6HR8Lycm7JbnD4yk1Ntwo9WoPcWyhswDYVL3sOJHynl/tKqum0lxd9PQ21cXSVm1dvZLc0229pHDoz1WollzSihZwG0JJVbBuF96/CdKeEcmsrdue3zOaxtPZxX19Fsczi9ud6jNjKVZUDqD3botNmsSEYFCz2Gds7WvNkMLKlK1JpvvWpyniYV49u8Y7aMs2rXCoVZ1w9Ebm/TVKr1WLDeRXJUBSQCQuXlL05TnO7WZ622SXh9znPDU6cLRdou1+LNLV2ojsoFkRb7q3z8XvMSdajcSdLDlO+SSTe7e/28EUjluleyWy+viTKdcg754iyqM7kiyog1Pn0UDSZ3FNZfzvbNybTzfl+76kOse6ABI8LXqEaFj4mA5+Kyjym1PNDTjt4Hk5LVm3w3N92W7XICFY7h66ehkSpW2GbXU9Z2LtUMBnKpWJzHTYXF34w+4k2lGvfWSijjyMymXhIo0XXnRSIBMlg8m2hXNavUq8GY2/KMl+gEwzd3c3RWWNiZhMPpCIZ0OzsHmPMS/Eo3odQ7TYZS0GAZVWAXSQIAgCAIAgCAIAgCAIBzHb3aVOhRUsL1HbdpDSzWuWJHwgepNgMzM+JoU6se3w1vyLwrzpPsat6WPP8AEYmpVdqVMs7H+PV4ufwluCjQLkD+uBytB16iv/Fcl93zEaTnU6mDt/KX0RBfZIRKisQ9VkUBrW3Qx3N5Qb7urAjMZCcevlWkqsfZV7rvSvY3Qy0IOjpmutecW7X8jKdjJ34LAn7MjlKZzVgGa2nEuBfW4AnKWNbpZkvb0b5P/QWFSlkT9nVLmnr8HoaHEYEfZqpxIBdqorG4JLsEdWspsb3bX/GXoxp5akWtI5bLnz/2YZYlyhOMVeV9eS0t5dyNRgNipX7yobGjTAJy3STnZT/UzWFr6KektWxDglFaNuy7u86UqScrt3S1ff3epFw2z63c1Kned2PAg3QAFLtYrvW3gAA30lqmSM4xte9/h8DpTruak75bWt3X+JBOwHJFOowpnQG9xc/jUeIfmF5pjJPVGOU1FtPc2D9inVQWK7p0fJqRvoRVS4HqBLZWV/cRJOCpY3BWamWNPLL+JTI6WzHpKuLZfrIs7/s17QqTWWt922l9U/u4etpRwsWUkz0bB4sOAVYEHQg3HzlLF7mxpVpJBnFSTsRYj7Tr2pPbUo9v7TDloTGOpw2D2f0meJpZvcBs/pJRDN9hMOBnOtNXZxnLgSNy80nEyBZIKwBAEAQBAEAQBAEAQBAEA4f2h4Os70XWlv0qCu7HjvNZRui+qi7acpzrQdSnKK4opnyVIzey3Insy7sCqjbrGoQVcWIZQD4CNQw8RsevKcadSE1kas7Waf5sWjBxbkndN3TRB7V7PRa2b92VJs1r7yEht0i4JzNwdMzeeRSdTC1Z04RzJvRfniehiKcK9GNSUsrXEj4pFYVMQKi7oBXKxCICGbfHFi1xblpOMIO0acY9tNyaNGePaqTl2WrJp2+Jy/aYllYUPFVfxZHeXe3QLKRkVAvlpctyno4Vt3nWfCy8L792u3cedWtG0KEbRvd97S0XfpqyzDurrSpm3coWqVN3TecgCpU/FYZdAeGoriaTUpNe07Jel7I7YGvFQT4JO/droy/ZZpMDSOVNqlxUKh0O4XVVqKQCQwYEHI+E9DJqqraNRK8rO64672OUOqzVE20rqz+WvI6zaWEfut6phlxFAlm36TXKgsTllcWuM8vPhOOHws5RU8PUtbdNceTLYjFJScK9PTg1r/78bFmw8JQKfdo1WkDYgHu8Ql87b6kLV4+Fs8siZ6MMVKm1Gusr5+6/zvPOlQp1Lyp9pLdLSS+5safYOhWU1MLXqUzmCrDNW5OvhN/O823RyVG+sJM5vbfs4xNydxK3VPBU/YfUxoXtVj3mXsz2F2nRO9Rrdyl86dbO/mq3HrrKOKZohKVtT0+jhKqKu8VZrDe3QQL8bAm9pRw5HTMZKdS/nylWiyZH2m9gl9N6x8mFv3lGWiyuHwFpy1OjkjZUqAEvGNzjKbZmCzTCNjmXS4EAQBAEAQBAEAQBAEAQBAEAoRAOQ7R9jA9quFbua6tvAjJWPXkeok3MtTDp6x3OZ2hsnENv/awgqrciuPCjju28TNcC4IXIjhne8z1W1Uhbi38i1Omurqdby3/Psa/YWy6u8genanWupDEstTVmcqRcXGlraE2nHGYfrUnHSS4nXATULZl2WtubXEm7M2WtYtUQeGg4pottUAN6py8RN8jyXrMdeM1QtftRabPToVFKq5taNNL6+pD2lsStXrYr7KiinvoltAXVAzDLRbuQfIzfVipZZW1+V+PkeZTi1KcV7PHvtw8yNSpJhXu1E2dSlXDlhvUzcMzrvCzJcZHSxtcTMqUqrdKrpJaqS+HnzL1K6pNVIawas4vh3eB2XY3DKg77D1W7l38SMLpyIPFKi5Z5ggWJORHSFeVHSuv+yWnnyKxpqfaoy0/i+HgdLjtlLUdK1JgrrkT7yVKZI3kccRlcHUETYnCrHg16lZUXGeeOkjZUKAXS9uV728pSjRjSuo7cuXgdpSctzLOxUQBAMdSiG1HrxkWQIW0Nnd5TZNQRbkRKOCZZSsarYVbFUr08SquFyWqGAZl4b66E9RbynJQaepd2ex0NNrjS07qKOTMssBAEAQBAEAQBAEAQBAEAQBAEAQBAI+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/9k=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48177" name="Rectangle 49"/>
          <p:cNvSpPr>
            <a:spLocks noGrp="1" noChangeArrowheads="1"/>
          </p:cNvSpPr>
          <p:nvPr>
            <p:ph type="ctrTitle"/>
          </p:nvPr>
        </p:nvSpPr>
        <p:spPr>
          <a:xfrm>
            <a:off x="1981200" y="2057400"/>
            <a:ext cx="6705600" cy="1114425"/>
          </a:xfrm>
          <a:ln algn="ctr"/>
        </p:spPr>
        <p:txBody>
          <a:bodyPr/>
          <a:lstStyle>
            <a:lvl1pPr algn="ctr" eaLnBrk="1" hangingPunct="1">
              <a:defRPr sz="4800" smtClean="0"/>
            </a:lvl1pPr>
          </a:lstStyle>
          <a:p>
            <a:r>
              <a:rPr lang="en-US" dirty="0" smtClean="0"/>
              <a:t>Click to edit Master title style</a:t>
            </a:r>
          </a:p>
        </p:txBody>
      </p:sp>
      <p:sp>
        <p:nvSpPr>
          <p:cNvPr id="48178" name="Rectangle 50"/>
          <p:cNvSpPr>
            <a:spLocks noGrp="1" noChangeArrowheads="1"/>
          </p:cNvSpPr>
          <p:nvPr>
            <p:ph type="subTitle" idx="1"/>
          </p:nvPr>
        </p:nvSpPr>
        <p:spPr>
          <a:xfrm>
            <a:off x="1600200" y="762000"/>
            <a:ext cx="6400800" cy="609600"/>
          </a:xfrm>
          <a:ln algn="ctr"/>
        </p:spPr>
        <p:txBody>
          <a:bodyPr/>
          <a:lstStyle>
            <a:lvl1pPr marL="0" indent="0" algn="ctr" eaLnBrk="1" hangingPunct="1">
              <a:buFontTx/>
              <a:buNone/>
              <a:defRPr sz="2200" smtClean="0">
                <a:latin typeface="+mn-lt"/>
              </a:defRPr>
            </a:lvl1pPr>
          </a:lstStyle>
          <a:p>
            <a:r>
              <a:rPr lang="en-US" dirty="0" smtClean="0"/>
              <a:t>Click to edit Master subtitle style</a:t>
            </a:r>
          </a:p>
        </p:txBody>
      </p:sp>
      <p:sp>
        <p:nvSpPr>
          <p:cNvPr id="27" name="Rectangle 53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8458200" y="6400800"/>
            <a:ext cx="457200" cy="3206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13DCD-6AFB-4192-87DD-47FC5B11D1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25B2C8-256D-4335-8C2B-E8B55E2CDE5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7195E-D383-4668-A110-DB61F06B016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A3086-C086-40BC-8A51-CED8EBAC54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7BE25B-7637-4073-A0B8-9F18622925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974E2-972C-46B6-A2EA-7494E984D83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D76484-DA78-41E0-A327-AEBEFBE7D87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379694-24E8-4289-8915-6C4F0695C8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7D0A3-62D1-4E37-AE3D-5A82F0DDD5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F0F3AB-5CEB-4A7A-86A0-F190B04729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28600"/>
            <a:ext cx="2057400" cy="5897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28600"/>
            <a:ext cx="6019800" cy="5897563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0573C3-81F1-477B-BC55-50FF192DA7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table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E22635-39E0-4055-B90D-5667AE3CA3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DB5E5-346F-439C-8315-5A4DAC0325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28600"/>
            <a:ext cx="5638800" cy="762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r>
              <a:rPr lang="en-US" noProof="0" smtClean="0"/>
              <a:t>Click icon to add chart</a:t>
            </a:r>
          </a:p>
        </p:txBody>
      </p:sp>
      <p:sp>
        <p:nvSpPr>
          <p:cNvPr id="4" name="Rectangle 41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2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3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4D1149-CD43-4D6B-92E6-F1B5FC57C4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1" name="Rectangle 23"/>
          <p:cNvSpPr>
            <a:spLocks noChangeArrowheads="1"/>
          </p:cNvSpPr>
          <p:nvPr/>
        </p:nvSpPr>
        <p:spPr bwMode="gray">
          <a:xfrm flipH="1">
            <a:off x="5943600" y="0"/>
            <a:ext cx="3200400" cy="4114800"/>
          </a:xfrm>
          <a:prstGeom prst="rect">
            <a:avLst/>
          </a:prstGeom>
          <a:gradFill rotWithShape="1">
            <a:gsLst>
              <a:gs pos="0">
                <a:schemeClr val="accent2">
                  <a:alpha val="60001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2" name="Rectangle 24"/>
          <p:cNvSpPr>
            <a:spLocks noChangeArrowheads="1"/>
          </p:cNvSpPr>
          <p:nvPr/>
        </p:nvSpPr>
        <p:spPr bwMode="hidden">
          <a:xfrm>
            <a:off x="0" y="3352800"/>
            <a:ext cx="9144000" cy="3505200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tint val="0"/>
                  <a:invGamma/>
                  <a:alpha val="0"/>
                </a:schemeClr>
              </a:gs>
              <a:gs pos="100000">
                <a:schemeClr val="accent1">
                  <a:alpha val="30000"/>
                </a:scheme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gray">
          <a:xfrm>
            <a:off x="0" y="0"/>
            <a:ext cx="6629400" cy="4114800"/>
          </a:xfrm>
          <a:prstGeom prst="rect">
            <a:avLst/>
          </a:prstGeom>
          <a:gradFill rotWithShape="1">
            <a:gsLst>
              <a:gs pos="0">
                <a:schemeClr val="hlink">
                  <a:alpha val="50000"/>
                </a:schemeClr>
              </a:gs>
              <a:gs pos="100000">
                <a:schemeClr val="hlink">
                  <a:gamma/>
                  <a:tint val="0"/>
                  <a:invGamma/>
                  <a:alpha val="0"/>
                </a:schemeClr>
              </a:gs>
            </a:gsLst>
            <a:path path="rect">
              <a:fillToRect r="100000" b="100000"/>
            </a:path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29" name="Picture 26" descr="3"/>
          <p:cNvPicPr>
            <a:picLocks noChangeAspect="1" noChangeArrowheads="1"/>
          </p:cNvPicPr>
          <p:nvPr/>
        </p:nvPicPr>
        <p:blipFill>
          <a:blip r:embed="rId16" cstate="print"/>
          <a:srcRect l="435" t="1503" r="15283" b="45966"/>
          <a:stretch>
            <a:fillRect/>
          </a:stretch>
        </p:blipFill>
        <p:spPr bwMode="gray">
          <a:xfrm>
            <a:off x="0" y="0"/>
            <a:ext cx="7696200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5" name="Freeform 27"/>
          <p:cNvSpPr>
            <a:spLocks/>
          </p:cNvSpPr>
          <p:nvPr/>
        </p:nvSpPr>
        <p:spPr bwMode="gray">
          <a:xfrm>
            <a:off x="215900" y="0"/>
            <a:ext cx="8928100" cy="6754813"/>
          </a:xfrm>
          <a:custGeom>
            <a:avLst/>
            <a:gdLst/>
            <a:ahLst/>
            <a:cxnLst>
              <a:cxn ang="0">
                <a:pos x="5619" y="0"/>
              </a:cxn>
              <a:cxn ang="0">
                <a:pos x="631" y="9"/>
              </a:cxn>
              <a:cxn ang="0">
                <a:pos x="450" y="81"/>
              </a:cxn>
              <a:cxn ang="0">
                <a:pos x="30" y="886"/>
              </a:cxn>
              <a:cxn ang="0">
                <a:pos x="0" y="1001"/>
              </a:cxn>
              <a:cxn ang="0">
                <a:pos x="0" y="4255"/>
              </a:cxn>
              <a:cxn ang="0">
                <a:pos x="5624" y="4247"/>
              </a:cxn>
              <a:cxn ang="0">
                <a:pos x="5619" y="0"/>
              </a:cxn>
            </a:cxnLst>
            <a:rect l="0" t="0" r="r" b="b"/>
            <a:pathLst>
              <a:path w="5624" h="4255">
                <a:moveTo>
                  <a:pt x="5619" y="0"/>
                </a:moveTo>
                <a:lnTo>
                  <a:pt x="631" y="9"/>
                </a:lnTo>
                <a:cubicBezTo>
                  <a:pt x="496" y="7"/>
                  <a:pt x="450" y="81"/>
                  <a:pt x="450" y="81"/>
                </a:cubicBezTo>
                <a:lnTo>
                  <a:pt x="30" y="886"/>
                </a:lnTo>
                <a:lnTo>
                  <a:pt x="0" y="1001"/>
                </a:lnTo>
                <a:lnTo>
                  <a:pt x="0" y="4255"/>
                </a:lnTo>
                <a:lnTo>
                  <a:pt x="5624" y="4247"/>
                </a:lnTo>
                <a:lnTo>
                  <a:pt x="5619" y="0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pic>
        <p:nvPicPr>
          <p:cNvPr id="1031" name="Picture 30" descr="4"/>
          <p:cNvPicPr>
            <a:picLocks noChangeAspect="1" noChangeArrowheads="1"/>
          </p:cNvPicPr>
          <p:nvPr/>
        </p:nvPicPr>
        <p:blipFill>
          <a:blip r:embed="rId17" cstate="print">
            <a:lum contrast="-12000"/>
          </a:blip>
          <a:srcRect/>
          <a:stretch>
            <a:fillRect/>
          </a:stretch>
        </p:blipFill>
        <p:spPr bwMode="gray">
          <a:xfrm>
            <a:off x="92075" y="103188"/>
            <a:ext cx="2557463" cy="576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79" name="Freeform 31"/>
          <p:cNvSpPr>
            <a:spLocks/>
          </p:cNvSpPr>
          <p:nvPr/>
        </p:nvSpPr>
        <p:spPr bwMode="gray">
          <a:xfrm>
            <a:off x="98425" y="147638"/>
            <a:ext cx="935038" cy="1577975"/>
          </a:xfrm>
          <a:custGeom>
            <a:avLst/>
            <a:gdLst/>
            <a:ahLst/>
            <a:cxnLst>
              <a:cxn ang="0">
                <a:pos x="517" y="0"/>
              </a:cxn>
              <a:cxn ang="0">
                <a:pos x="0" y="994"/>
              </a:cxn>
              <a:cxn ang="0">
                <a:pos x="589" y="301"/>
              </a:cxn>
              <a:cxn ang="0">
                <a:pos x="517" y="0"/>
              </a:cxn>
            </a:cxnLst>
            <a:rect l="0" t="0" r="r" b="b"/>
            <a:pathLst>
              <a:path w="589" h="994">
                <a:moveTo>
                  <a:pt x="517" y="0"/>
                </a:moveTo>
                <a:cubicBezTo>
                  <a:pt x="339" y="103"/>
                  <a:pt x="41" y="625"/>
                  <a:pt x="0" y="994"/>
                </a:cubicBezTo>
                <a:cubicBezTo>
                  <a:pt x="159" y="498"/>
                  <a:pt x="589" y="301"/>
                  <a:pt x="589" y="301"/>
                </a:cubicBezTo>
                <a:cubicBezTo>
                  <a:pt x="589" y="301"/>
                  <a:pt x="434" y="91"/>
                  <a:pt x="517" y="0"/>
                </a:cubicBezTo>
                <a:close/>
              </a:path>
            </a:pathLst>
          </a:custGeom>
          <a:gradFill rotWithShape="1">
            <a:gsLst>
              <a:gs pos="0">
                <a:srgbClr val="FFFFFF">
                  <a:gamma/>
                  <a:shade val="85882"/>
                  <a:invGamma/>
                </a:srgbClr>
              </a:gs>
              <a:gs pos="100000">
                <a:srgbClr val="FFFFFF"/>
              </a:gs>
            </a:gsLst>
            <a:lin ang="0" scaled="1"/>
          </a:gradFill>
          <a:ln w="9525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080" name="Line 32"/>
          <p:cNvSpPr>
            <a:spLocks noChangeShapeType="1"/>
          </p:cNvSpPr>
          <p:nvPr/>
        </p:nvSpPr>
        <p:spPr bwMode="gray">
          <a:xfrm>
            <a:off x="1028700" y="1066800"/>
            <a:ext cx="6210300" cy="46038"/>
          </a:xfrm>
          <a:prstGeom prst="line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8229600" y="152400"/>
            <a:ext cx="738188" cy="847725"/>
            <a:chOff x="5170" y="114"/>
            <a:chExt cx="465" cy="534"/>
          </a:xfrm>
        </p:grpSpPr>
        <p:sp>
          <p:nvSpPr>
            <p:cNvPr id="2082" name="Rectangle 34"/>
            <p:cNvSpPr>
              <a:spLocks noChangeArrowheads="1"/>
            </p:cNvSpPr>
            <p:nvPr/>
          </p:nvSpPr>
          <p:spPr bwMode="gray">
            <a:xfrm>
              <a:off x="5170" y="114"/>
              <a:ext cx="465" cy="534"/>
            </a:xfrm>
            <a:prstGeom prst="rect">
              <a:avLst/>
            </a:prstGeom>
            <a:gradFill rotWithShape="1">
              <a:gsLst>
                <a:gs pos="0">
                  <a:schemeClr val="accent1">
                    <a:gamma/>
                    <a:tint val="57255"/>
                    <a:invGamma/>
                  </a:schemeClr>
                </a:gs>
                <a:gs pos="100000">
                  <a:schemeClr val="accent1"/>
                </a:gs>
              </a:gsLst>
              <a:lin ang="2700000" scaled="1"/>
            </a:gradFill>
            <a:ln w="9525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grpSp>
          <p:nvGrpSpPr>
            <p:cNvPr id="1040" name="Group 35"/>
            <p:cNvGrpSpPr>
              <a:grpSpLocks/>
            </p:cNvGrpSpPr>
            <p:nvPr userDrawn="1"/>
          </p:nvGrpSpPr>
          <p:grpSpPr bwMode="auto">
            <a:xfrm>
              <a:off x="5294" y="144"/>
              <a:ext cx="341" cy="504"/>
              <a:chOff x="5294" y="144"/>
              <a:chExt cx="341" cy="504"/>
            </a:xfrm>
          </p:grpSpPr>
          <p:pic>
            <p:nvPicPr>
              <p:cNvPr id="1041" name="Picture 36" descr="10"/>
              <p:cNvPicPr>
                <a:picLocks noChangeAspect="1" noChangeArrowheads="1"/>
              </p:cNvPicPr>
              <p:nvPr userDrawn="1"/>
            </p:nvPicPr>
            <p:blipFill>
              <a:blip r:embed="rId18" cstate="print"/>
              <a:srcRect r="40950" b="31380"/>
              <a:stretch>
                <a:fillRect/>
              </a:stretch>
            </p:blipFill>
            <p:spPr bwMode="auto">
              <a:xfrm>
                <a:off x="5294" y="144"/>
                <a:ext cx="341" cy="36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1042" name="Picture 37" descr="11"/>
              <p:cNvPicPr>
                <a:picLocks noChangeAspect="1" noChangeArrowheads="1"/>
              </p:cNvPicPr>
              <p:nvPr userDrawn="1"/>
            </p:nvPicPr>
            <p:blipFill>
              <a:blip r:embed="rId19" cstate="print"/>
              <a:srcRect r="-7076" b="13150"/>
              <a:stretch>
                <a:fillRect/>
              </a:stretch>
            </p:blipFill>
            <p:spPr bwMode="auto">
              <a:xfrm>
                <a:off x="5326" y="331"/>
                <a:ext cx="227" cy="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</p:grpSp>
      <p:pic>
        <p:nvPicPr>
          <p:cNvPr id="1035" name="Picture 38" descr="2"/>
          <p:cNvPicPr>
            <a:picLocks noChangeAspect="1" noChangeArrowheads="1"/>
          </p:cNvPicPr>
          <p:nvPr/>
        </p:nvPicPr>
        <p:blipFill>
          <a:blip r:embed="rId20" cstate="print"/>
          <a:srcRect l="26030" r="1872"/>
          <a:stretch>
            <a:fillRect/>
          </a:stretch>
        </p:blipFill>
        <p:spPr bwMode="auto">
          <a:xfrm>
            <a:off x="0" y="0"/>
            <a:ext cx="611188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39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228600"/>
            <a:ext cx="6477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37" name="Rectangle 40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091" name="Rectangle 4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534400" y="6324600"/>
            <a:ext cx="457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3DB6C95E-F4F7-458A-8449-ABBDB627A98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8" r:id="rId1"/>
    <p:sldLayoutId id="2147483889" r:id="rId2"/>
    <p:sldLayoutId id="2147483890" r:id="rId3"/>
    <p:sldLayoutId id="2147483891" r:id="rId4"/>
    <p:sldLayoutId id="2147483892" r:id="rId5"/>
    <p:sldLayoutId id="2147483893" r:id="rId6"/>
    <p:sldLayoutId id="2147483894" r:id="rId7"/>
    <p:sldLayoutId id="2147483895" r:id="rId8"/>
    <p:sldLayoutId id="2147483896" r:id="rId9"/>
    <p:sldLayoutId id="2147483897" r:id="rId10"/>
    <p:sldLayoutId id="2147483898" r:id="rId11"/>
    <p:sldLayoutId id="2147483899" r:id="rId12"/>
    <p:sldLayoutId id="2147483900" r:id="rId13"/>
    <p:sldLayoutId id="2147483901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KIỂM TRA BÀI CŨ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245893069"/>
              </p:ext>
            </p:extLst>
          </p:nvPr>
        </p:nvGraphicFramePr>
        <p:xfrm>
          <a:off x="152400" y="1066800"/>
          <a:ext cx="9677400" cy="5791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846590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B9BC107-92DD-468C-BF48-15D6C018A37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038823BB-D703-453A-A54E-D4694DAB7C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AC4845E5-1EA1-4274-80BA-932FFA0FC3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22E49C55-C3D8-4DB2-AC61-BD2DB99AB3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F112CA7-41ED-40E1-8351-4E4E229C453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5AA516A6-C817-4DDA-9D15-9CCEBFD508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6A969F5C-0CE0-49D1-BA9D-D7255AF773B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F00FAAE5-AFCC-4A84-85AE-0A510543E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dgm id="{33FD12C2-53F4-448A-AA42-C0AC540160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Sub>
          <a:bldDgm bld="lvlOne"/>
        </p:bldSub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410200" y="5638800"/>
            <a:ext cx="3733800" cy="838200"/>
          </a:xfrm>
          <a:ln/>
        </p:spPr>
        <p:txBody>
          <a:bodyPr/>
          <a:lstStyle/>
          <a:p>
            <a:pPr algn="l"/>
            <a:r>
              <a:rPr lang="vi-VN" sz="2600" dirty="0" smtClean="0">
                <a:solidFill>
                  <a:schemeClr val="tx1"/>
                </a:solidFill>
              </a:rPr>
              <a:t>GV</a:t>
            </a:r>
            <a:r>
              <a:rPr lang="en-US" sz="2600" dirty="0" smtClean="0">
                <a:solidFill>
                  <a:schemeClr val="tx1"/>
                </a:solidFill>
              </a:rPr>
              <a:t>: PHẠM T </a:t>
            </a:r>
            <a:r>
              <a:rPr lang="en-US" sz="2600" dirty="0" err="1" smtClean="0">
                <a:solidFill>
                  <a:schemeClr val="tx1"/>
                </a:solidFill>
              </a:rPr>
              <a:t>T</a:t>
            </a:r>
            <a:r>
              <a:rPr lang="en-US" sz="2600" dirty="0" smtClean="0">
                <a:solidFill>
                  <a:schemeClr val="tx1"/>
                </a:solidFill>
              </a:rPr>
              <a:t> THÚY</a:t>
            </a:r>
            <a:endParaRPr lang="en-US" sz="260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381000" y="381000"/>
            <a:ext cx="8229600" cy="1219200"/>
          </a:xfrm>
        </p:spPr>
        <p:txBody>
          <a:bodyPr/>
          <a:lstStyle/>
          <a:p>
            <a:pPr>
              <a:defRPr/>
            </a:pP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TRƯỜNG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CĐ </a:t>
            </a:r>
            <a:r>
              <a:rPr lang="en-US" sz="3600" b="1" dirty="0">
                <a:solidFill>
                  <a:schemeClr val="accent2">
                    <a:lumMod val="50000"/>
                  </a:schemeClr>
                </a:solidFill>
              </a:rPr>
              <a:t>LÝ TỰ </a:t>
            </a:r>
            <a:r>
              <a:rPr lang="en-US" sz="3600" b="1" dirty="0" smtClean="0">
                <a:solidFill>
                  <a:schemeClr val="accent2">
                    <a:lumMod val="50000"/>
                  </a:schemeClr>
                </a:solidFill>
              </a:rPr>
              <a:t>TRỌNG</a:t>
            </a:r>
            <a:r>
              <a:rPr lang="vi-VN" sz="3600" b="1" dirty="0" smtClean="0">
                <a:solidFill>
                  <a:schemeClr val="accent2">
                    <a:lumMod val="50000"/>
                  </a:schemeClr>
                </a:solidFill>
              </a:rPr>
              <a:t> TP.HCM</a:t>
            </a:r>
            <a:endParaRPr lang="en-US" sz="3600" b="1" dirty="0">
              <a:solidFill>
                <a:schemeClr val="accent2">
                  <a:lumMod val="50000"/>
                </a:schemeClr>
              </a:solidFill>
            </a:endParaRPr>
          </a:p>
          <a:p>
            <a:pPr>
              <a:defRPr/>
            </a:pP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KHOA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US" sz="3200" b="1" dirty="0">
                <a:solidFill>
                  <a:schemeClr val="accent2">
                    <a:lumMod val="50000"/>
                  </a:schemeClr>
                </a:solidFill>
              </a:rPr>
              <a:t>MAY </a:t>
            </a:r>
            <a:r>
              <a:rPr lang="en-US" sz="3200" b="1" dirty="0" smtClean="0">
                <a:solidFill>
                  <a:schemeClr val="accent2">
                    <a:lumMod val="50000"/>
                  </a:schemeClr>
                </a:solidFill>
              </a:rPr>
              <a:t>- </a:t>
            </a:r>
            <a:r>
              <a:rPr lang="vi-VN" sz="3200" b="1" dirty="0" smtClean="0">
                <a:solidFill>
                  <a:schemeClr val="accent2">
                    <a:lumMod val="50000"/>
                  </a:schemeClr>
                </a:solidFill>
              </a:rPr>
              <a:t>THỜI TRANG</a:t>
            </a:r>
            <a:endParaRPr lang="en-US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6388" name="Slide Number Placeholder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88D2E75-B4CD-48B0-A351-829BEA435C20}" type="slidenum">
              <a:rPr lang="en-US" smtClean="0"/>
              <a:pPr>
                <a:defRPr/>
              </a:pPr>
              <a:t>2</a:t>
            </a:fld>
            <a:endParaRPr lang="en-US" smtClean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381000" y="2438400"/>
            <a:ext cx="8229600" cy="2971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Chương 2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: TR</a:t>
            </a: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ỂN KHAI CÔNG V</a:t>
            </a:r>
            <a:r>
              <a:rPr lang="vi-VN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I</a:t>
            </a:r>
            <a:r>
              <a:rPr lang="en-US" sz="4800" b="1" kern="0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ỆC CỦA NHÂN VIÊN QLĐH (</a:t>
            </a:r>
            <a:r>
              <a:rPr lang="en-US" sz="4800" b="1" kern="0" dirty="0" err="1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tiết</a:t>
            </a:r>
            <a:r>
              <a:rPr lang="en-US" sz="4800" b="1" kern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 11,12)</a:t>
            </a:r>
            <a:endParaRPr lang="en-US" sz="4800" b="1" kern="0" dirty="0" smtClean="0">
              <a:solidFill>
                <a:srgbClr val="FF000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1600200" y="1776412"/>
            <a:ext cx="5638800" cy="6858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3200" b="1" kern="0" dirty="0" err="1">
                <a:latin typeface="+mj-lt"/>
                <a:ea typeface="+mj-ea"/>
                <a:cs typeface="+mj-cs"/>
              </a:rPr>
              <a:t>Môn</a:t>
            </a:r>
            <a:r>
              <a:rPr lang="en-US" sz="3200" b="1" kern="0" dirty="0">
                <a:latin typeface="+mj-lt"/>
                <a:ea typeface="+mj-ea"/>
                <a:cs typeface="+mj-cs"/>
              </a:rPr>
              <a:t>: QUẢN LÝ ĐƠN HÀNG</a:t>
            </a:r>
            <a:endParaRPr lang="en-US" sz="3200" b="1" kern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MỤC TIÊU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0" y="1600200"/>
            <a:ext cx="6019800" cy="4953000"/>
          </a:xfrm>
        </p:spPr>
        <p:txBody>
          <a:bodyPr/>
          <a:lstStyle/>
          <a:p>
            <a:pPr lvl="0">
              <a:buFont typeface="Wingdings" pitchFamily="2" charset="2"/>
              <a:buChar char="Ø"/>
            </a:pPr>
            <a:r>
              <a:rPr lang="en-US" b="1" dirty="0" smtClean="0"/>
              <a:t>  </a:t>
            </a:r>
            <a:r>
              <a:rPr lang="en-US" b="1" dirty="0" err="1" smtClean="0"/>
              <a:t>Kiến</a:t>
            </a:r>
            <a:r>
              <a:rPr lang="en-US" b="1" dirty="0" smtClean="0"/>
              <a:t> </a:t>
            </a:r>
            <a:r>
              <a:rPr lang="en-US" b="1" dirty="0" err="1" smtClean="0"/>
              <a:t>thức</a:t>
            </a:r>
            <a:r>
              <a:rPr lang="en-US" b="1" dirty="0" smtClean="0"/>
              <a:t>: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bày</a:t>
            </a:r>
            <a:r>
              <a:rPr lang="en-US" dirty="0" smtClean="0"/>
              <a:t> </a:t>
            </a:r>
            <a:r>
              <a:rPr lang="en-US" dirty="0" err="1" smtClean="0"/>
              <a:t>được</a:t>
            </a:r>
            <a:r>
              <a:rPr lang="en-US" dirty="0" smtClean="0"/>
              <a:t> </a:t>
            </a:r>
            <a:r>
              <a:rPr lang="en-US" dirty="0" err="1" smtClean="0"/>
              <a:t>quy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chuẩn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cân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NPL.</a:t>
            </a:r>
            <a:endParaRPr lang="en-US" dirty="0" smtClean="0"/>
          </a:p>
          <a:p>
            <a:pPr>
              <a:buFont typeface="Wingdings" pitchFamily="2" charset="2"/>
              <a:buChar char="Ø"/>
            </a:pPr>
            <a:r>
              <a:rPr lang="en-US" b="1" dirty="0" err="1" smtClean="0"/>
              <a:t>Kỹ</a:t>
            </a:r>
            <a:r>
              <a:rPr lang="en-US" b="1" dirty="0" smtClean="0"/>
              <a:t> </a:t>
            </a:r>
            <a:r>
              <a:rPr lang="en-US" b="1" dirty="0" err="1" smtClean="0"/>
              <a:t>năng</a:t>
            </a:r>
            <a:r>
              <a:rPr lang="en-US" b="1" dirty="0" smtClean="0"/>
              <a:t>: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năng</a:t>
            </a:r>
            <a:r>
              <a:rPr lang="en-US" dirty="0" smtClean="0"/>
              <a:t> </a:t>
            </a:r>
            <a:r>
              <a:rPr lang="en-US" dirty="0" err="1"/>
              <a:t>chuẩn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tài</a:t>
            </a:r>
            <a:r>
              <a:rPr lang="en-US" dirty="0"/>
              <a:t> </a:t>
            </a:r>
            <a:r>
              <a:rPr lang="en-US" dirty="0" err="1"/>
              <a:t>liệu</a:t>
            </a:r>
            <a:r>
              <a:rPr lang="en-US" dirty="0"/>
              <a:t> </a:t>
            </a:r>
            <a:r>
              <a:rPr lang="en-US" dirty="0" err="1"/>
              <a:t>kỹ</a:t>
            </a:r>
            <a:r>
              <a:rPr lang="en-US" dirty="0"/>
              <a:t> </a:t>
            </a:r>
            <a:r>
              <a:rPr lang="en-US" dirty="0" err="1" smtClean="0"/>
              <a:t>thuật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đơn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/>
              <a:t>may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cân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NPL</a:t>
            </a:r>
            <a:r>
              <a:rPr lang="en-US" dirty="0" smtClean="0"/>
              <a:t>.</a:t>
            </a:r>
            <a:endParaRPr lang="en-US" dirty="0"/>
          </a:p>
          <a:p>
            <a:pPr lvl="0">
              <a:buFont typeface="Wingdings" pitchFamily="2" charset="2"/>
              <a:buChar char="Ø"/>
            </a:pPr>
            <a:r>
              <a:rPr lang="en-US" b="1" dirty="0" err="1" smtClean="0"/>
              <a:t>Thái</a:t>
            </a:r>
            <a:r>
              <a:rPr lang="en-US" b="1" dirty="0" smtClean="0"/>
              <a:t> </a:t>
            </a:r>
            <a:r>
              <a:rPr lang="en-US" b="1" dirty="0" err="1" smtClean="0"/>
              <a:t>độ</a:t>
            </a:r>
            <a:r>
              <a:rPr lang="en-US" b="1" dirty="0" smtClean="0"/>
              <a:t>: </a:t>
            </a:r>
            <a:r>
              <a:rPr lang="en-US" dirty="0" err="1" smtClean="0"/>
              <a:t>Tích</a:t>
            </a:r>
            <a:r>
              <a:rPr lang="en-US" dirty="0" smtClean="0"/>
              <a:t> </a:t>
            </a:r>
            <a:r>
              <a:rPr lang="en-US" dirty="0" err="1" smtClean="0"/>
              <a:t>cực</a:t>
            </a:r>
            <a:r>
              <a:rPr lang="en-US" b="1" dirty="0" smtClean="0"/>
              <a:t>,</a:t>
            </a:r>
            <a:r>
              <a:rPr lang="en-US" dirty="0" smtClean="0"/>
              <a:t> </a:t>
            </a:r>
            <a:r>
              <a:rPr lang="en-US" dirty="0" err="1" smtClean="0"/>
              <a:t>nghiêm</a:t>
            </a:r>
            <a:r>
              <a:rPr lang="en-US" dirty="0" smtClean="0"/>
              <a:t> </a:t>
            </a:r>
            <a:r>
              <a:rPr lang="en-US" dirty="0" err="1" smtClean="0"/>
              <a:t>túc</a:t>
            </a:r>
            <a:r>
              <a:rPr lang="en-US" dirty="0" smtClean="0"/>
              <a:t>, ham </a:t>
            </a:r>
            <a:r>
              <a:rPr lang="en-US" dirty="0" err="1" smtClean="0"/>
              <a:t>học</a:t>
            </a:r>
            <a:r>
              <a:rPr lang="en-US" dirty="0" smtClean="0"/>
              <a:t> </a:t>
            </a:r>
            <a:r>
              <a:rPr lang="en-US" dirty="0" err="1" smtClean="0"/>
              <a:t>hỏi</a:t>
            </a:r>
            <a:r>
              <a:rPr lang="en-US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pic>
        <p:nvPicPr>
          <p:cNvPr id="1026" name="Picture 2" descr="https://encrypted-tbn2.gstatic.com/images?q=tbn:ANd9GcTPpj4OZiGbabOr05yUrbDY6B_A6WMZ99Jws42vb84JLiiWted3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05000"/>
            <a:ext cx="3197978" cy="354330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39301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NỘI DUNG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4022707799"/>
              </p:ext>
            </p:extLst>
          </p:nvPr>
        </p:nvGraphicFramePr>
        <p:xfrm>
          <a:off x="685800" y="1066800"/>
          <a:ext cx="7848600" cy="5105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1876424" y="2928372"/>
            <a:ext cx="7077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876424" y="5292030"/>
            <a:ext cx="66198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endParaRPr lang="en-US" sz="2800" dirty="0" smtClean="0"/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gray">
          <a:xfrm>
            <a:off x="1219200" y="1219200"/>
            <a:ext cx="6858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8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 smtClean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gray">
          <a:xfrm>
            <a:off x="990600" y="4687669"/>
            <a:ext cx="9144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10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gray">
          <a:xfrm>
            <a:off x="1219200" y="2935069"/>
            <a:ext cx="56991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6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9</a:t>
            </a:r>
            <a:endParaRPr lang="en-US" sz="36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37211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2179637"/>
            <a:ext cx="8229600" cy="4525963"/>
          </a:xfrm>
        </p:spPr>
        <p:txBody>
          <a:bodyPr/>
          <a:lstStyle/>
          <a:p>
            <a:pPr lvl="0">
              <a:buFont typeface="Wingdings" pitchFamily="2" charset="2"/>
              <a:buChar char="v"/>
            </a:pPr>
            <a:r>
              <a:rPr lang="en-US" sz="2800" i="1" u="sng" dirty="0" err="1"/>
              <a:t>Tài</a:t>
            </a:r>
            <a:r>
              <a:rPr lang="en-US" sz="2800" i="1" u="sng" dirty="0"/>
              <a:t> </a:t>
            </a:r>
            <a:r>
              <a:rPr lang="en-US" sz="2800" i="1" u="sng" dirty="0" err="1"/>
              <a:t>liệu</a:t>
            </a:r>
            <a:r>
              <a:rPr lang="en-US" sz="2800" i="1" u="sng" dirty="0"/>
              <a:t> </a:t>
            </a:r>
            <a:r>
              <a:rPr lang="en-US" sz="2800" i="1" u="sng" dirty="0" err="1"/>
              <a:t>kỹ</a:t>
            </a:r>
            <a:r>
              <a:rPr lang="en-US" sz="2800" i="1" u="sng" dirty="0"/>
              <a:t> </a:t>
            </a:r>
            <a:r>
              <a:rPr lang="en-US" sz="2800" i="1" u="sng" dirty="0" err="1"/>
              <a:t>thuật</a:t>
            </a:r>
            <a:r>
              <a:rPr lang="en-US" sz="2800" i="1" u="sng" dirty="0"/>
              <a:t> </a:t>
            </a:r>
            <a:r>
              <a:rPr lang="en-US" sz="2800" i="1" u="sng" dirty="0" err="1"/>
              <a:t>cho</a:t>
            </a:r>
            <a:r>
              <a:rPr lang="en-US" sz="2800" i="1" u="sng" dirty="0"/>
              <a:t> may </a:t>
            </a:r>
            <a:r>
              <a:rPr lang="en-US" sz="2800" i="1" u="sng" dirty="0" err="1"/>
              <a:t>mẫu</a:t>
            </a:r>
            <a:endParaRPr lang="en-US" sz="2800" i="1" u="sng" dirty="0"/>
          </a:p>
          <a:p>
            <a:pPr marL="0" indent="0" algn="just">
              <a:buNone/>
            </a:pP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rất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trong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phẩm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mẫu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phải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đạt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được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theo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yêu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cầu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của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khách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hàng</a:t>
            </a:r>
            <a:r>
              <a:rPr lang="en-US" sz="2800" dirty="0"/>
              <a:t>,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đó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 </a:t>
            </a:r>
            <a:r>
              <a:rPr lang="en-US" sz="2800" dirty="0" err="1"/>
              <a:t>Vì</a:t>
            </a:r>
            <a:r>
              <a:rPr lang="en-US" sz="2800" dirty="0"/>
              <a:t> </a:t>
            </a:r>
            <a:r>
              <a:rPr lang="en-US" sz="2800" dirty="0" err="1"/>
              <a:t>vậy</a:t>
            </a:r>
            <a:r>
              <a:rPr lang="en-US" sz="2800" dirty="0"/>
              <a:t>,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may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bao</a:t>
            </a:r>
            <a:r>
              <a:rPr lang="en-US" sz="2800" dirty="0"/>
              <a:t> </a:t>
            </a:r>
            <a:r>
              <a:rPr lang="en-US" sz="2800" dirty="0" err="1"/>
              <a:t>gồm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tin </a:t>
            </a:r>
            <a:r>
              <a:rPr lang="en-US" sz="2800" dirty="0" err="1"/>
              <a:t>bên</a:t>
            </a:r>
            <a:r>
              <a:rPr lang="en-US" sz="2800" dirty="0"/>
              <a:t> </a:t>
            </a:r>
            <a:r>
              <a:rPr lang="en-US" sz="2800" dirty="0" err="1"/>
              <a:t>dưới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dịch</a:t>
            </a:r>
            <a:r>
              <a:rPr lang="en-US" sz="2800" dirty="0"/>
              <a:t> </a:t>
            </a:r>
            <a:r>
              <a:rPr lang="en-US" sz="2800" dirty="0" err="1"/>
              <a:t>rõ</a:t>
            </a:r>
            <a:r>
              <a:rPr lang="en-US" sz="2800" dirty="0"/>
              <a:t> </a:t>
            </a:r>
            <a:r>
              <a:rPr lang="en-US" sz="2800" dirty="0" err="1"/>
              <a:t>ràng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nội</a:t>
            </a:r>
            <a:r>
              <a:rPr lang="en-US" sz="2800" dirty="0"/>
              <a:t> dung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endParaRPr lang="en-US" sz="2800" dirty="0"/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200" dirty="0" smtClean="0"/>
              <a:t>8.1. </a:t>
            </a:r>
            <a:r>
              <a:rPr lang="en-US" sz="2200" dirty="0" err="1"/>
              <a:t>Tài</a:t>
            </a:r>
            <a:r>
              <a:rPr lang="en-US" sz="2200" dirty="0"/>
              <a:t> </a:t>
            </a:r>
            <a:r>
              <a:rPr lang="en-US" sz="2200" dirty="0" err="1"/>
              <a:t>liệu</a:t>
            </a:r>
            <a:r>
              <a:rPr lang="en-US" sz="2200" dirty="0"/>
              <a:t> </a:t>
            </a:r>
            <a:r>
              <a:rPr lang="en-US" sz="2200" dirty="0" err="1"/>
              <a:t>kỹ</a:t>
            </a:r>
            <a:r>
              <a:rPr lang="en-US" sz="2200" dirty="0"/>
              <a:t> </a:t>
            </a:r>
            <a:r>
              <a:rPr lang="en-US" sz="2200" dirty="0" err="1"/>
              <a:t>thuật</a:t>
            </a:r>
            <a:r>
              <a:rPr lang="en-US" sz="2200" dirty="0"/>
              <a:t> </a:t>
            </a:r>
            <a:r>
              <a:rPr lang="en-US" sz="2200" dirty="0" err="1"/>
              <a:t>khách</a:t>
            </a:r>
            <a:r>
              <a:rPr lang="en-US" sz="2200" dirty="0"/>
              <a:t> </a:t>
            </a:r>
            <a:r>
              <a:rPr lang="en-US" sz="2200" dirty="0" err="1" smtClean="0"/>
              <a:t>hàng</a:t>
            </a:r>
            <a:r>
              <a:rPr lang="en-US" sz="2200" dirty="0" smtClean="0"/>
              <a:t> (</a:t>
            </a:r>
            <a:r>
              <a:rPr lang="en-US" sz="2200" dirty="0" err="1" smtClean="0"/>
              <a:t>đã</a:t>
            </a:r>
            <a:r>
              <a:rPr lang="en-US" sz="2200" dirty="0" smtClean="0"/>
              <a:t> </a:t>
            </a:r>
            <a:r>
              <a:rPr lang="en-US" sz="2200" dirty="0" err="1" smtClean="0"/>
              <a:t>học</a:t>
            </a:r>
            <a:r>
              <a:rPr lang="en-US" sz="2200" dirty="0" smtClean="0"/>
              <a:t> ở </a:t>
            </a:r>
            <a:r>
              <a:rPr lang="en-US" sz="2200" dirty="0" err="1" smtClean="0"/>
              <a:t>buổi</a:t>
            </a:r>
            <a:r>
              <a:rPr lang="en-US" sz="2200" dirty="0" smtClean="0"/>
              <a:t> </a:t>
            </a:r>
            <a:r>
              <a:rPr lang="en-US" sz="2200" dirty="0" err="1" smtClean="0"/>
              <a:t>trước</a:t>
            </a:r>
            <a:r>
              <a:rPr lang="en-US" sz="2200" dirty="0" smtClean="0"/>
              <a:t>)</a:t>
            </a:r>
            <a:endParaRPr lang="en-US" sz="2200" dirty="0"/>
          </a:p>
        </p:txBody>
      </p:sp>
      <p:sp>
        <p:nvSpPr>
          <p:cNvPr id="7" name="Rounded Rectangle 6"/>
          <p:cNvSpPr/>
          <p:nvPr/>
        </p:nvSpPr>
        <p:spPr>
          <a:xfrm>
            <a:off x="381000" y="1447800"/>
            <a:ext cx="8077200" cy="6858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8.2.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hệ</a:t>
            </a:r>
            <a:r>
              <a:rPr lang="en-US" sz="3200" dirty="0" smtClean="0"/>
              <a:t> </a:t>
            </a:r>
            <a:r>
              <a:rPr lang="en-US" sz="3200" dirty="0" err="1" smtClean="0"/>
              <a:t>thống</a:t>
            </a:r>
            <a:r>
              <a:rPr lang="en-US" sz="3200" dirty="0" smtClean="0"/>
              <a:t> </a:t>
            </a:r>
            <a:r>
              <a:rPr lang="en-US" sz="3200" dirty="0" err="1" smtClean="0"/>
              <a:t>nội</a:t>
            </a:r>
            <a:r>
              <a:rPr lang="en-US" sz="3200" dirty="0" smtClean="0"/>
              <a:t> </a:t>
            </a:r>
            <a:r>
              <a:rPr lang="en-US" sz="3200" dirty="0" err="1" smtClean="0"/>
              <a:t>bộ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639451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lvl="0">
              <a:buFont typeface="Wingdings" pitchFamily="2" charset="2"/>
              <a:buChar char="v"/>
            </a:pPr>
            <a:r>
              <a:rPr lang="en-US" sz="2800" i="1" u="sng" dirty="0" err="1"/>
              <a:t>Tài</a:t>
            </a:r>
            <a:r>
              <a:rPr lang="en-US" sz="2800" i="1" u="sng" dirty="0"/>
              <a:t> </a:t>
            </a:r>
            <a:r>
              <a:rPr lang="en-US" sz="2800" i="1" u="sng" dirty="0" err="1"/>
              <a:t>liệu</a:t>
            </a:r>
            <a:r>
              <a:rPr lang="en-US" sz="2800" i="1" u="sng" dirty="0"/>
              <a:t> </a:t>
            </a:r>
            <a:r>
              <a:rPr lang="en-US" sz="2800" i="1" u="sng" dirty="0" err="1"/>
              <a:t>kỹ</a:t>
            </a:r>
            <a:r>
              <a:rPr lang="en-US" sz="2800" i="1" u="sng" dirty="0"/>
              <a:t> </a:t>
            </a:r>
            <a:r>
              <a:rPr lang="en-US" sz="2800" i="1" u="sng" dirty="0" err="1"/>
              <a:t>thuật</a:t>
            </a:r>
            <a:r>
              <a:rPr lang="en-US" sz="2800" i="1" u="sng" dirty="0"/>
              <a:t> </a:t>
            </a:r>
            <a:r>
              <a:rPr lang="en-US" sz="2800" i="1" u="sng" dirty="0" err="1"/>
              <a:t>cho</a:t>
            </a:r>
            <a:r>
              <a:rPr lang="en-US" sz="2800" i="1" u="sng" dirty="0"/>
              <a:t> may </a:t>
            </a:r>
            <a:r>
              <a:rPr lang="en-US" sz="2800" i="1" u="sng" dirty="0" err="1"/>
              <a:t>mẫu</a:t>
            </a:r>
            <a:endParaRPr lang="en-US" sz="2800" i="1" u="sng" dirty="0"/>
          </a:p>
          <a:p>
            <a:pPr marL="0" indent="0" algn="just">
              <a:buNone/>
            </a:pPr>
            <a:r>
              <a:rPr lang="en-US" sz="2800" dirty="0" smtClean="0"/>
              <a:t>- </a:t>
            </a:r>
            <a:r>
              <a:rPr lang="en-US" sz="2800" dirty="0" err="1"/>
              <a:t>Hình</a:t>
            </a:r>
            <a:r>
              <a:rPr lang="en-US" sz="2800" dirty="0"/>
              <a:t> </a:t>
            </a:r>
            <a:r>
              <a:rPr lang="en-US" sz="2800" dirty="0" err="1"/>
              <a:t>vẽ</a:t>
            </a:r>
            <a:r>
              <a:rPr lang="en-US" sz="2800" dirty="0"/>
              <a:t> </a:t>
            </a:r>
            <a:r>
              <a:rPr lang="en-US" sz="2800" dirty="0" err="1"/>
              <a:t>mô</a:t>
            </a:r>
            <a:r>
              <a:rPr lang="en-US" sz="2800" dirty="0"/>
              <a:t> </a:t>
            </a:r>
            <a:r>
              <a:rPr lang="en-US" sz="2800" dirty="0" err="1"/>
              <a:t>tả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chi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phức</a:t>
            </a:r>
            <a:r>
              <a:rPr lang="en-US" sz="2800" dirty="0"/>
              <a:t> </a:t>
            </a:r>
            <a:r>
              <a:rPr lang="en-US" sz="2800" dirty="0" err="1"/>
              <a:t>tạp</a:t>
            </a:r>
            <a:r>
              <a:rPr lang="en-US" sz="2800" dirty="0"/>
              <a:t> </a:t>
            </a:r>
            <a:r>
              <a:rPr lang="en-US" sz="2800" dirty="0" err="1"/>
              <a:t>trên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endParaRPr lang="en-US" sz="2800" dirty="0"/>
          </a:p>
          <a:p>
            <a:pPr marL="0" indent="0"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thống</a:t>
            </a:r>
            <a:r>
              <a:rPr lang="en-US" sz="2800" dirty="0" smtClean="0"/>
              <a:t> </a:t>
            </a:r>
            <a:r>
              <a:rPr lang="en-US" sz="2800" dirty="0" err="1" smtClean="0"/>
              <a:t>kê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chi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endParaRPr lang="en-US" sz="2800" dirty="0" smtClean="0"/>
          </a:p>
          <a:p>
            <a:pPr marL="0" indent="0"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kích</a:t>
            </a:r>
            <a:r>
              <a:rPr lang="en-US" sz="2800" dirty="0" smtClean="0"/>
              <a:t> </a:t>
            </a:r>
            <a:r>
              <a:rPr lang="en-US" sz="2800" dirty="0" err="1" smtClean="0"/>
              <a:t>thước</a:t>
            </a:r>
            <a:r>
              <a:rPr lang="en-US" sz="2800" dirty="0" smtClean="0"/>
              <a:t>: </a:t>
            </a:r>
            <a:r>
              <a:rPr lang="en-US" sz="2800" dirty="0" err="1" smtClean="0"/>
              <a:t>mô</a:t>
            </a:r>
            <a:r>
              <a:rPr lang="en-US" sz="2800" dirty="0" smtClean="0"/>
              <a:t> </a:t>
            </a:r>
            <a:r>
              <a:rPr lang="en-US" sz="2800" dirty="0" err="1" smtClean="0"/>
              <a:t>tả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vị</a:t>
            </a:r>
            <a:r>
              <a:rPr lang="en-US" sz="2800" dirty="0" smtClean="0"/>
              <a:t> </a:t>
            </a:r>
            <a:r>
              <a:rPr lang="en-US" sz="2800" dirty="0" err="1" smtClean="0"/>
              <a:t>trí</a:t>
            </a:r>
            <a:r>
              <a:rPr lang="en-US" sz="2800" dirty="0" smtClean="0"/>
              <a:t> </a:t>
            </a:r>
            <a:r>
              <a:rPr lang="en-US" sz="2800" dirty="0" err="1" smtClean="0"/>
              <a:t>đo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,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toàn</a:t>
            </a:r>
            <a:r>
              <a:rPr lang="en-US" sz="2800" dirty="0" smtClean="0"/>
              <a:t> </a:t>
            </a: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size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mã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, dung </a:t>
            </a:r>
            <a:r>
              <a:rPr lang="en-US" sz="2800" dirty="0" err="1" smtClean="0"/>
              <a:t>sai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vị</a:t>
            </a:r>
            <a:r>
              <a:rPr lang="en-US" sz="2800" dirty="0" smtClean="0"/>
              <a:t> </a:t>
            </a:r>
            <a:r>
              <a:rPr lang="en-US" sz="2800" dirty="0" err="1" smtClean="0"/>
              <a:t>trí</a:t>
            </a:r>
            <a:r>
              <a:rPr lang="en-US" sz="2800" dirty="0" smtClean="0"/>
              <a:t> </a:t>
            </a:r>
            <a:r>
              <a:rPr lang="en-US" sz="2800" dirty="0" err="1" smtClean="0"/>
              <a:t>đo</a:t>
            </a:r>
            <a:endParaRPr lang="en-US" sz="2800" dirty="0" smtClean="0"/>
          </a:p>
          <a:p>
            <a:pPr marL="0" indent="0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/>
              <a:t>8.2.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r>
              <a:rPr lang="en-US" sz="3200" dirty="0"/>
              <a:t> </a:t>
            </a:r>
            <a:r>
              <a:rPr lang="en-US" sz="3200" dirty="0" err="1"/>
              <a:t>hệ</a:t>
            </a:r>
            <a:r>
              <a:rPr lang="en-US" sz="3200" dirty="0"/>
              <a:t> </a:t>
            </a:r>
            <a:r>
              <a:rPr lang="en-US" sz="3200" dirty="0" err="1"/>
              <a:t>thống</a:t>
            </a:r>
            <a:r>
              <a:rPr lang="en-US" sz="3200" dirty="0"/>
              <a:t> </a:t>
            </a:r>
            <a:r>
              <a:rPr lang="en-US" sz="3200" dirty="0" err="1"/>
              <a:t>nội</a:t>
            </a:r>
            <a:r>
              <a:rPr lang="en-US" sz="3200" dirty="0"/>
              <a:t> </a:t>
            </a:r>
            <a:r>
              <a:rPr lang="en-US" sz="3200" dirty="0" err="1"/>
              <a:t>bộ</a:t>
            </a:r>
            <a:endParaRPr 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lvl="0">
              <a:buFont typeface="Wingdings" pitchFamily="2" charset="2"/>
              <a:buChar char="v"/>
            </a:pPr>
            <a:r>
              <a:rPr lang="en-US" sz="2800" i="1" u="sng" dirty="0" err="1"/>
              <a:t>Tài</a:t>
            </a:r>
            <a:r>
              <a:rPr lang="en-US" sz="2800" i="1" u="sng" dirty="0"/>
              <a:t> </a:t>
            </a:r>
            <a:r>
              <a:rPr lang="en-US" sz="2800" i="1" u="sng" dirty="0" err="1"/>
              <a:t>liệu</a:t>
            </a:r>
            <a:r>
              <a:rPr lang="en-US" sz="2800" i="1" u="sng" dirty="0"/>
              <a:t> </a:t>
            </a:r>
            <a:r>
              <a:rPr lang="en-US" sz="2800" i="1" u="sng" dirty="0" err="1"/>
              <a:t>kỹ</a:t>
            </a:r>
            <a:r>
              <a:rPr lang="en-US" sz="2800" i="1" u="sng" dirty="0"/>
              <a:t> </a:t>
            </a:r>
            <a:r>
              <a:rPr lang="en-US" sz="2800" i="1" u="sng" dirty="0" err="1"/>
              <a:t>thuật</a:t>
            </a:r>
            <a:r>
              <a:rPr lang="en-US" sz="2800" i="1" u="sng" dirty="0"/>
              <a:t> </a:t>
            </a:r>
            <a:r>
              <a:rPr lang="en-US" sz="2800" i="1" u="sng" dirty="0" err="1"/>
              <a:t>cho</a:t>
            </a:r>
            <a:r>
              <a:rPr lang="en-US" sz="2800" i="1" u="sng" dirty="0"/>
              <a:t> may </a:t>
            </a:r>
            <a:r>
              <a:rPr lang="en-US" sz="2800" i="1" u="sng" dirty="0" err="1"/>
              <a:t>mẫu</a:t>
            </a:r>
            <a:endParaRPr lang="en-US" sz="2800" i="1" u="sng" dirty="0"/>
          </a:p>
          <a:p>
            <a:pPr marL="0" indent="0"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kỹ</a:t>
            </a:r>
            <a:r>
              <a:rPr lang="en-US" sz="2800" dirty="0" smtClean="0"/>
              <a:t> </a:t>
            </a:r>
            <a:r>
              <a:rPr lang="en-US" sz="2800" dirty="0" err="1" smtClean="0"/>
              <a:t>thuật</a:t>
            </a:r>
            <a:r>
              <a:rPr lang="en-US" sz="2800" dirty="0" smtClean="0"/>
              <a:t> may: </a:t>
            </a:r>
            <a:r>
              <a:rPr lang="en-US" sz="2800" dirty="0" err="1" smtClean="0"/>
              <a:t>mô</a:t>
            </a:r>
            <a:r>
              <a:rPr lang="en-US" sz="2800" dirty="0" smtClean="0"/>
              <a:t> </a:t>
            </a:r>
            <a:r>
              <a:rPr lang="en-US" sz="2800" dirty="0" err="1" smtClean="0"/>
              <a:t>tả</a:t>
            </a:r>
            <a:r>
              <a:rPr lang="en-US" sz="2800" dirty="0" smtClean="0"/>
              <a:t> </a:t>
            </a:r>
            <a:r>
              <a:rPr lang="en-US" sz="2800" dirty="0" err="1" smtClean="0"/>
              <a:t>quy</a:t>
            </a:r>
            <a:r>
              <a:rPr lang="en-US" sz="2800" dirty="0" smtClean="0"/>
              <a:t>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thiết</a:t>
            </a:r>
            <a:r>
              <a:rPr lang="en-US" sz="2800" dirty="0" smtClean="0"/>
              <a:t> </a:t>
            </a:r>
            <a:r>
              <a:rPr lang="en-US" sz="2800" dirty="0" err="1" smtClean="0"/>
              <a:t>bị</a:t>
            </a:r>
            <a:r>
              <a:rPr lang="en-US" sz="2800" dirty="0" smtClean="0"/>
              <a:t> may </a:t>
            </a:r>
            <a:r>
              <a:rPr lang="en-US" sz="2800" dirty="0" err="1" smtClean="0"/>
              <a:t>tại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vị</a:t>
            </a:r>
            <a:r>
              <a:rPr lang="en-US" sz="2800" dirty="0" smtClean="0"/>
              <a:t> </a:t>
            </a:r>
            <a:r>
              <a:rPr lang="en-US" sz="2800" dirty="0" err="1" smtClean="0"/>
              <a:t>trí</a:t>
            </a:r>
            <a:r>
              <a:rPr lang="en-US" sz="2800" dirty="0" smtClean="0"/>
              <a:t> </a:t>
            </a:r>
            <a:r>
              <a:rPr lang="en-US" sz="2800" dirty="0" err="1" smtClean="0"/>
              <a:t>cơ</a:t>
            </a:r>
            <a:r>
              <a:rPr lang="en-US" sz="2800" dirty="0" smtClean="0"/>
              <a:t> </a:t>
            </a:r>
            <a:r>
              <a:rPr lang="en-US" sz="2800" dirty="0" err="1" smtClean="0"/>
              <a:t>bản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endParaRPr lang="en-US" sz="2800" dirty="0" smtClean="0"/>
          </a:p>
          <a:p>
            <a:pPr marL="0" indent="0"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kỹ</a:t>
            </a:r>
            <a:r>
              <a:rPr lang="en-US" sz="2800" dirty="0" smtClean="0"/>
              <a:t> </a:t>
            </a:r>
            <a:r>
              <a:rPr lang="en-US" sz="2800" dirty="0" err="1" smtClean="0"/>
              <a:t>thuật</a:t>
            </a:r>
            <a:r>
              <a:rPr lang="en-US" sz="2800" dirty="0" smtClean="0"/>
              <a:t> </a:t>
            </a:r>
            <a:r>
              <a:rPr lang="en-US" sz="2800" dirty="0" err="1" smtClean="0"/>
              <a:t>chung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endParaRPr lang="en-US" sz="2800" dirty="0" smtClean="0"/>
          </a:p>
          <a:p>
            <a:pPr marL="0" indent="0"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Quy</a:t>
            </a:r>
            <a:r>
              <a:rPr lang="en-US" sz="2800" dirty="0" smtClean="0"/>
              <a:t> </a:t>
            </a:r>
            <a:r>
              <a:rPr lang="en-US" sz="2800" dirty="0" err="1" smtClean="0"/>
              <a:t>cách</a:t>
            </a:r>
            <a:r>
              <a:rPr lang="en-US" sz="2800" dirty="0" smtClean="0"/>
              <a:t> may</a:t>
            </a:r>
          </a:p>
          <a:p>
            <a:pPr marL="0" indent="0"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thùa</a:t>
            </a:r>
            <a:r>
              <a:rPr lang="en-US" sz="2800" dirty="0" smtClean="0"/>
              <a:t>, </a:t>
            </a:r>
            <a:r>
              <a:rPr lang="en-US" sz="2800" dirty="0" err="1" smtClean="0"/>
              <a:t>đính</a:t>
            </a:r>
            <a:endParaRPr lang="en-US" sz="2800" dirty="0" smtClean="0"/>
          </a:p>
          <a:p>
            <a:pPr marL="0" indent="0"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nhãn</a:t>
            </a:r>
            <a:r>
              <a:rPr lang="en-US" sz="2800" dirty="0" smtClean="0"/>
              <a:t> </a:t>
            </a:r>
            <a:r>
              <a:rPr lang="en-US" sz="2800" dirty="0" err="1" smtClean="0"/>
              <a:t>mác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endParaRPr lang="en-US" sz="2800" dirty="0" smtClean="0"/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/>
              <a:t>8.2.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r>
              <a:rPr lang="en-US" sz="3200" dirty="0"/>
              <a:t> </a:t>
            </a:r>
            <a:r>
              <a:rPr lang="en-US" sz="3200" dirty="0" err="1"/>
              <a:t>hệ</a:t>
            </a:r>
            <a:r>
              <a:rPr lang="en-US" sz="3200" dirty="0"/>
              <a:t> </a:t>
            </a:r>
            <a:r>
              <a:rPr lang="en-US" sz="3200" dirty="0" err="1"/>
              <a:t>thống</a:t>
            </a:r>
            <a:r>
              <a:rPr lang="en-US" sz="3200" dirty="0"/>
              <a:t> </a:t>
            </a:r>
            <a:r>
              <a:rPr lang="en-US" sz="3200" dirty="0" err="1"/>
              <a:t>nội</a:t>
            </a:r>
            <a:r>
              <a:rPr lang="en-US" sz="3200" dirty="0"/>
              <a:t> </a:t>
            </a:r>
            <a:r>
              <a:rPr lang="en-US" sz="3200" dirty="0" err="1"/>
              <a:t>bộ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15413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lvl="0">
              <a:buFont typeface="Wingdings" pitchFamily="2" charset="2"/>
              <a:buChar char="v"/>
            </a:pPr>
            <a:r>
              <a:rPr lang="en-US" sz="2800" i="1" u="sng" dirty="0" err="1"/>
              <a:t>Tài</a:t>
            </a:r>
            <a:r>
              <a:rPr lang="en-US" sz="2800" i="1" u="sng" dirty="0"/>
              <a:t> </a:t>
            </a:r>
            <a:r>
              <a:rPr lang="en-US" sz="2800" i="1" u="sng" dirty="0" err="1"/>
              <a:t>liệu</a:t>
            </a:r>
            <a:r>
              <a:rPr lang="en-US" sz="2800" i="1" u="sng" dirty="0"/>
              <a:t> </a:t>
            </a:r>
            <a:r>
              <a:rPr lang="en-US" sz="2800" i="1" u="sng" dirty="0" err="1"/>
              <a:t>kỹ</a:t>
            </a:r>
            <a:r>
              <a:rPr lang="en-US" sz="2800" i="1" u="sng" dirty="0"/>
              <a:t> </a:t>
            </a:r>
            <a:r>
              <a:rPr lang="en-US" sz="2800" i="1" u="sng" dirty="0" err="1"/>
              <a:t>thuật</a:t>
            </a:r>
            <a:r>
              <a:rPr lang="en-US" sz="2800" i="1" u="sng" dirty="0"/>
              <a:t> </a:t>
            </a:r>
            <a:r>
              <a:rPr lang="en-US" sz="2800" i="1" u="sng" dirty="0" err="1"/>
              <a:t>cho</a:t>
            </a:r>
            <a:r>
              <a:rPr lang="en-US" sz="2800" i="1" u="sng" dirty="0"/>
              <a:t> </a:t>
            </a:r>
            <a:r>
              <a:rPr lang="en-US" sz="2800" i="1" u="sng" dirty="0" err="1"/>
              <a:t>sản</a:t>
            </a:r>
            <a:r>
              <a:rPr lang="en-US" sz="2800" i="1" u="sng" dirty="0"/>
              <a:t> </a:t>
            </a:r>
            <a:r>
              <a:rPr lang="en-US" sz="2800" i="1" u="sng" dirty="0" err="1"/>
              <a:t>xuất</a:t>
            </a:r>
            <a:endParaRPr lang="en-US" sz="2800" i="1" u="sng" dirty="0"/>
          </a:p>
          <a:p>
            <a:pPr marL="0" indent="0" algn="just">
              <a:buNone/>
            </a:pPr>
            <a:r>
              <a:rPr lang="en-US" sz="2800" dirty="0" err="1">
                <a:solidFill>
                  <a:srgbClr val="FF0000"/>
                </a:solidFill>
              </a:rPr>
              <a:t>Bộ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tài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liệu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kỹ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thuật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xuất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là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toàn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bộ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những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thông</a:t>
            </a:r>
            <a:r>
              <a:rPr lang="en-US" sz="2800" dirty="0">
                <a:solidFill>
                  <a:srgbClr val="FF0000"/>
                </a:solidFill>
              </a:rPr>
              <a:t> tin chi </a:t>
            </a:r>
            <a:r>
              <a:rPr lang="en-US" sz="2800" dirty="0" err="1">
                <a:solidFill>
                  <a:srgbClr val="FF0000"/>
                </a:solidFill>
              </a:rPr>
              <a:t>tiết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cần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thiết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quá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trình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xuất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/>
              <a:t>một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 </a:t>
            </a:r>
            <a:r>
              <a:rPr lang="en-US" sz="2800" dirty="0" err="1"/>
              <a:t>Đây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căn</a:t>
            </a:r>
            <a:r>
              <a:rPr lang="en-US" sz="2800" dirty="0"/>
              <a:t> </a:t>
            </a:r>
            <a:r>
              <a:rPr lang="en-US" sz="2800" dirty="0" err="1"/>
              <a:t>cứ</a:t>
            </a:r>
            <a:r>
              <a:rPr lang="en-US" sz="2800" dirty="0"/>
              <a:t> </a:t>
            </a:r>
            <a:r>
              <a:rPr lang="en-US" sz="2800" dirty="0" err="1"/>
              <a:t>quan</a:t>
            </a:r>
            <a:r>
              <a:rPr lang="en-US" sz="2800" dirty="0"/>
              <a:t> </a:t>
            </a:r>
            <a:r>
              <a:rPr lang="en-US" sz="2800" dirty="0" err="1"/>
              <a:t>trọng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làm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, </a:t>
            </a:r>
            <a:r>
              <a:rPr lang="en-US" sz="2800" dirty="0" err="1"/>
              <a:t>đảm</a:t>
            </a:r>
            <a:r>
              <a:rPr lang="en-US" sz="2800" dirty="0"/>
              <a:t> </a:t>
            </a:r>
            <a:r>
              <a:rPr lang="en-US" sz="2800" dirty="0" err="1"/>
              <a:t>bảo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đại</a:t>
            </a:r>
            <a:r>
              <a:rPr lang="en-US" sz="2800" dirty="0"/>
              <a:t> </a:t>
            </a:r>
            <a:r>
              <a:rPr lang="en-US" sz="2800" dirty="0" err="1"/>
              <a:t>trà</a:t>
            </a:r>
            <a:r>
              <a:rPr lang="en-US" sz="2800" dirty="0"/>
              <a:t>, </a:t>
            </a:r>
            <a:r>
              <a:rPr lang="en-US" sz="2800" dirty="0" err="1"/>
              <a:t>đồng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mọi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/>
              <a:t>8.2.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r>
              <a:rPr lang="en-US" sz="3200" dirty="0"/>
              <a:t> </a:t>
            </a:r>
            <a:r>
              <a:rPr lang="en-US" sz="3200" dirty="0" err="1"/>
              <a:t>hệ</a:t>
            </a:r>
            <a:r>
              <a:rPr lang="en-US" sz="3200" dirty="0"/>
              <a:t> </a:t>
            </a:r>
            <a:r>
              <a:rPr lang="en-US" sz="3200" dirty="0" err="1"/>
              <a:t>thống</a:t>
            </a:r>
            <a:r>
              <a:rPr lang="en-US" sz="3200" dirty="0"/>
              <a:t> </a:t>
            </a:r>
            <a:r>
              <a:rPr lang="en-US" sz="3200" dirty="0" err="1"/>
              <a:t>nội</a:t>
            </a:r>
            <a:r>
              <a:rPr lang="en-US" sz="3200" dirty="0"/>
              <a:t> </a:t>
            </a:r>
            <a:r>
              <a:rPr lang="en-US" sz="3200" dirty="0" err="1"/>
              <a:t>bộ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931271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610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8</a:t>
            </a:r>
            <a:r>
              <a:rPr lang="en-US" sz="3200" dirty="0" smtClean="0"/>
              <a:t>. </a:t>
            </a:r>
            <a:r>
              <a:rPr lang="en-US" sz="3200" dirty="0" err="1" smtClean="0"/>
              <a:t>Chuẩn</a:t>
            </a:r>
            <a:r>
              <a:rPr lang="en-US" sz="3200" dirty="0" smtClean="0"/>
              <a:t> </a:t>
            </a:r>
            <a:r>
              <a:rPr lang="en-US" sz="3200" dirty="0" err="1" smtClean="0"/>
              <a:t>bị</a:t>
            </a:r>
            <a:r>
              <a:rPr lang="en-US" sz="3200" dirty="0" smtClean="0"/>
              <a:t> </a:t>
            </a:r>
            <a:r>
              <a:rPr lang="en-US" sz="3200" dirty="0" err="1" smtClean="0"/>
              <a:t>tài</a:t>
            </a:r>
            <a:r>
              <a:rPr lang="en-US" sz="3200" dirty="0" smtClean="0"/>
              <a:t> </a:t>
            </a:r>
            <a:r>
              <a:rPr lang="en-US" sz="3200" dirty="0" err="1" smtClean="0"/>
              <a:t>liệu</a:t>
            </a:r>
            <a:r>
              <a:rPr lang="en-US" sz="3200" dirty="0" smtClean="0"/>
              <a:t> </a:t>
            </a:r>
            <a:r>
              <a:rPr lang="en-US" sz="3200" dirty="0" err="1" smtClean="0"/>
              <a:t>kỹ</a:t>
            </a:r>
            <a:r>
              <a:rPr lang="en-US" sz="3200" dirty="0" smtClean="0"/>
              <a:t> </a:t>
            </a:r>
            <a:r>
              <a:rPr lang="en-US" sz="3200" dirty="0" err="1" smtClean="0"/>
              <a:t>thuật</a:t>
            </a:r>
            <a:r>
              <a:rPr lang="en-US" sz="3200" dirty="0" smtClean="0"/>
              <a:t> </a:t>
            </a:r>
            <a:r>
              <a:rPr lang="en-US" sz="3200" dirty="0" err="1" smtClean="0"/>
              <a:t>cho</a:t>
            </a:r>
            <a:r>
              <a:rPr lang="en-US" sz="3200" dirty="0" smtClean="0"/>
              <a:t> </a:t>
            </a:r>
            <a:r>
              <a:rPr lang="en-US" sz="3200" dirty="0" err="1" smtClean="0"/>
              <a:t>sản</a:t>
            </a:r>
            <a:r>
              <a:rPr lang="en-US" sz="3200" dirty="0" smtClean="0"/>
              <a:t> </a:t>
            </a:r>
            <a:r>
              <a:rPr lang="en-US" sz="3200" dirty="0" err="1" smtClean="0"/>
              <a:t>xuất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798637"/>
            <a:ext cx="8229600" cy="4754563"/>
          </a:xfrm>
        </p:spPr>
        <p:txBody>
          <a:bodyPr/>
          <a:lstStyle/>
          <a:p>
            <a:pPr lvl="0">
              <a:buFont typeface="Wingdings" pitchFamily="2" charset="2"/>
              <a:buChar char="v"/>
            </a:pPr>
            <a:r>
              <a:rPr lang="en-US" sz="2800" i="1" u="sng" dirty="0" err="1"/>
              <a:t>Tài</a:t>
            </a:r>
            <a:r>
              <a:rPr lang="en-US" sz="2800" i="1" u="sng" dirty="0"/>
              <a:t> </a:t>
            </a:r>
            <a:r>
              <a:rPr lang="en-US" sz="2800" i="1" u="sng" dirty="0" err="1"/>
              <a:t>liệu</a:t>
            </a:r>
            <a:r>
              <a:rPr lang="en-US" sz="2800" i="1" u="sng" dirty="0"/>
              <a:t> </a:t>
            </a:r>
            <a:r>
              <a:rPr lang="en-US" sz="2800" i="1" u="sng" dirty="0" err="1"/>
              <a:t>kỹ</a:t>
            </a:r>
            <a:r>
              <a:rPr lang="en-US" sz="2800" i="1" u="sng" dirty="0"/>
              <a:t> </a:t>
            </a:r>
            <a:r>
              <a:rPr lang="en-US" sz="2800" i="1" u="sng" dirty="0" err="1"/>
              <a:t>thuật</a:t>
            </a:r>
            <a:r>
              <a:rPr lang="en-US" sz="2800" i="1" u="sng" dirty="0"/>
              <a:t> </a:t>
            </a:r>
            <a:r>
              <a:rPr lang="en-US" sz="2800" i="1" u="sng" dirty="0" err="1"/>
              <a:t>cho</a:t>
            </a:r>
            <a:r>
              <a:rPr lang="en-US" sz="2800" i="1" u="sng" dirty="0"/>
              <a:t> </a:t>
            </a:r>
            <a:r>
              <a:rPr lang="en-US" sz="2800" i="1" u="sng" dirty="0" err="1"/>
              <a:t>sản</a:t>
            </a:r>
            <a:r>
              <a:rPr lang="en-US" sz="2800" i="1" u="sng" dirty="0"/>
              <a:t> </a:t>
            </a:r>
            <a:r>
              <a:rPr lang="en-US" sz="2800" i="1" u="sng" dirty="0" err="1"/>
              <a:t>xuất</a:t>
            </a:r>
            <a:endParaRPr lang="en-US" sz="2800" i="1" u="sng" dirty="0"/>
          </a:p>
          <a:p>
            <a:pPr marL="0" indent="0" algn="just">
              <a:buNone/>
            </a:pP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bao</a:t>
            </a:r>
            <a:r>
              <a:rPr lang="en-US" sz="2800" dirty="0"/>
              <a:t> </a:t>
            </a:r>
            <a:r>
              <a:rPr lang="en-US" sz="2800" dirty="0" err="1"/>
              <a:t>gồm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nội</a:t>
            </a:r>
            <a:r>
              <a:rPr lang="en-US" sz="2800" dirty="0"/>
              <a:t> dung </a:t>
            </a:r>
            <a:r>
              <a:rPr lang="en-US" sz="2800" dirty="0" err="1"/>
              <a:t>sau</a:t>
            </a:r>
            <a:r>
              <a:rPr lang="en-US" sz="2800" dirty="0"/>
              <a:t>:</a:t>
            </a:r>
          </a:p>
          <a:p>
            <a:pPr lvl="0" algn="just"/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</a:p>
          <a:p>
            <a:pPr lvl="0" algn="just"/>
            <a:r>
              <a:rPr lang="en-US" sz="2800" dirty="0" err="1"/>
              <a:t>Tài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kỹ</a:t>
            </a:r>
            <a:r>
              <a:rPr lang="en-US" sz="2800" dirty="0"/>
              <a:t> </a:t>
            </a:r>
            <a:r>
              <a:rPr lang="en-US" sz="2800" dirty="0" err="1"/>
              <a:t>thuật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(do KH </a:t>
            </a:r>
            <a:r>
              <a:rPr lang="en-US" sz="2800" dirty="0" err="1"/>
              <a:t>gửi</a:t>
            </a:r>
            <a:r>
              <a:rPr lang="en-US" sz="2800" dirty="0"/>
              <a:t>)</a:t>
            </a:r>
          </a:p>
          <a:p>
            <a:pPr lvl="0" algn="just"/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duyệt</a:t>
            </a:r>
            <a:r>
              <a:rPr lang="en-US" sz="2800" dirty="0"/>
              <a:t> </a:t>
            </a:r>
            <a:r>
              <a:rPr lang="en-US" sz="2800" dirty="0" err="1"/>
              <a:t>mẫu</a:t>
            </a:r>
            <a:r>
              <a:rPr lang="en-US" sz="2800" dirty="0"/>
              <a:t> </a:t>
            </a:r>
            <a:r>
              <a:rPr lang="en-US" sz="2800" dirty="0" err="1"/>
              <a:t>tiền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(PP)</a:t>
            </a:r>
          </a:p>
          <a:p>
            <a:pPr lvl="0" algn="just"/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nghiệp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endParaRPr lang="en-US" sz="2800" dirty="0"/>
          </a:p>
        </p:txBody>
      </p:sp>
      <p:sp>
        <p:nvSpPr>
          <p:cNvPr id="6" name="Rounded Rectangle 5"/>
          <p:cNvSpPr/>
          <p:nvPr/>
        </p:nvSpPr>
        <p:spPr>
          <a:xfrm>
            <a:off x="381000" y="10668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/>
              <a:t>8.2. </a:t>
            </a:r>
            <a:r>
              <a:rPr lang="en-US" sz="3200" dirty="0" err="1"/>
              <a:t>Tài</a:t>
            </a:r>
            <a:r>
              <a:rPr lang="en-US" sz="3200" dirty="0"/>
              <a:t> </a:t>
            </a:r>
            <a:r>
              <a:rPr lang="en-US" sz="3200" dirty="0" err="1"/>
              <a:t>liệu</a:t>
            </a:r>
            <a:r>
              <a:rPr lang="en-US" sz="3200" dirty="0"/>
              <a:t> </a:t>
            </a:r>
            <a:r>
              <a:rPr lang="en-US" sz="3200" dirty="0" err="1"/>
              <a:t>hệ</a:t>
            </a:r>
            <a:r>
              <a:rPr lang="en-US" sz="3200" dirty="0"/>
              <a:t> </a:t>
            </a:r>
            <a:r>
              <a:rPr lang="en-US" sz="3200" dirty="0" err="1"/>
              <a:t>thống</a:t>
            </a:r>
            <a:r>
              <a:rPr lang="en-US" sz="3200" dirty="0"/>
              <a:t> </a:t>
            </a:r>
            <a:r>
              <a:rPr lang="en-US" sz="3200" dirty="0" err="1"/>
              <a:t>nội</a:t>
            </a:r>
            <a:r>
              <a:rPr lang="en-US" sz="3200" dirty="0"/>
              <a:t> </a:t>
            </a:r>
            <a:r>
              <a:rPr lang="en-US" sz="3200" dirty="0" err="1"/>
              <a:t>bộ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526313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lưu</a:t>
            </a:r>
            <a:r>
              <a:rPr lang="en-US" sz="2800" dirty="0"/>
              <a:t> ý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lập</a:t>
            </a:r>
            <a:r>
              <a:rPr lang="en-US" sz="2800" dirty="0"/>
              <a:t>,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,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dõi</a:t>
            </a:r>
            <a:r>
              <a:rPr lang="en-US" sz="2800" dirty="0"/>
              <a:t>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cân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smtClean="0"/>
              <a:t>NPL:</a:t>
            </a:r>
            <a:endParaRPr lang="en-US" sz="2800" dirty="0"/>
          </a:p>
          <a:p>
            <a:pPr algn="just"/>
            <a:r>
              <a:rPr lang="en-US" sz="2800" dirty="0" err="1"/>
              <a:t>Liệt</a:t>
            </a:r>
            <a:r>
              <a:rPr lang="en-US" sz="2800" dirty="0"/>
              <a:t> </a:t>
            </a:r>
            <a:r>
              <a:rPr lang="en-US" sz="2800" dirty="0" err="1"/>
              <a:t>kê</a:t>
            </a:r>
            <a:r>
              <a:rPr lang="en-US" sz="2800" dirty="0"/>
              <a:t> </a:t>
            </a:r>
            <a:r>
              <a:rPr lang="en-US" sz="2800" dirty="0" err="1"/>
              <a:t>đầy</a:t>
            </a:r>
            <a:r>
              <a:rPr lang="en-US" sz="2800" dirty="0"/>
              <a:t> </a:t>
            </a:r>
            <a:r>
              <a:rPr lang="en-US" sz="2800" dirty="0" err="1"/>
              <a:t>đủ</a:t>
            </a:r>
            <a:r>
              <a:rPr lang="en-US" sz="2800" dirty="0"/>
              <a:t> </a:t>
            </a:r>
            <a:r>
              <a:rPr lang="en-US" sz="2800" dirty="0" err="1"/>
              <a:t>chủng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NPL, chi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điểm</a:t>
            </a:r>
            <a:r>
              <a:rPr lang="en-US" sz="2800" dirty="0"/>
              <a:t>, </a:t>
            </a:r>
            <a:r>
              <a:rPr lang="en-US" sz="2800" dirty="0" err="1"/>
              <a:t>kích</a:t>
            </a:r>
            <a:r>
              <a:rPr lang="en-US" sz="2800" dirty="0"/>
              <a:t> </a:t>
            </a:r>
            <a:r>
              <a:rPr lang="en-US" sz="2800" dirty="0" err="1"/>
              <a:t>thước</a:t>
            </a:r>
            <a:r>
              <a:rPr lang="en-US" sz="2800" dirty="0"/>
              <a:t>,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sắc</a:t>
            </a:r>
            <a:r>
              <a:rPr lang="en-US" sz="2800" dirty="0"/>
              <a:t>, </a:t>
            </a:r>
            <a:r>
              <a:rPr lang="en-US" sz="2800" dirty="0" err="1"/>
              <a:t>quy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riêng</a:t>
            </a:r>
            <a:r>
              <a:rPr lang="en-US" sz="2800" dirty="0"/>
              <a:t>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mã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/>
              <a:t>Bố</a:t>
            </a:r>
            <a:r>
              <a:rPr lang="en-US" sz="2800" dirty="0"/>
              <a:t> </a:t>
            </a:r>
            <a:r>
              <a:rPr lang="en-US" sz="2800" dirty="0" err="1"/>
              <a:t>trí</a:t>
            </a:r>
            <a:r>
              <a:rPr lang="en-US" sz="2800" dirty="0"/>
              <a:t> </a:t>
            </a:r>
            <a:r>
              <a:rPr lang="en-US" sz="2800" dirty="0" err="1"/>
              <a:t>rõ</a:t>
            </a:r>
            <a:r>
              <a:rPr lang="en-US" sz="2800" dirty="0"/>
              <a:t> </a:t>
            </a:r>
            <a:r>
              <a:rPr lang="en-US" sz="2800" dirty="0" err="1"/>
              <a:t>ràng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>
                <a:solidFill>
                  <a:srgbClr val="FF0000"/>
                </a:solidFill>
              </a:rPr>
              <a:t>3 </a:t>
            </a:r>
            <a:r>
              <a:rPr lang="en-US" sz="2800" dirty="0" err="1">
                <a:solidFill>
                  <a:srgbClr val="FF0000"/>
                </a:solidFill>
              </a:rPr>
              <a:t>nhóm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theo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thứ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tự</a:t>
            </a:r>
            <a:r>
              <a:rPr lang="en-US" sz="2800" dirty="0">
                <a:solidFill>
                  <a:srgbClr val="FF0000"/>
                </a:solidFill>
              </a:rPr>
              <a:t>: </a:t>
            </a:r>
            <a:r>
              <a:rPr lang="en-US" sz="2800" dirty="0" err="1">
                <a:solidFill>
                  <a:srgbClr val="FF0000"/>
                </a:solidFill>
              </a:rPr>
              <a:t>Nhóm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vải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chính</a:t>
            </a:r>
            <a:r>
              <a:rPr lang="en-US" sz="2800" dirty="0">
                <a:solidFill>
                  <a:srgbClr val="FF0000"/>
                </a:solidFill>
              </a:rPr>
              <a:t> – </a:t>
            </a:r>
            <a:r>
              <a:rPr lang="en-US" sz="2800" dirty="0" err="1">
                <a:solidFill>
                  <a:srgbClr val="FF0000"/>
                </a:solidFill>
              </a:rPr>
              <a:t>phối</a:t>
            </a:r>
            <a:r>
              <a:rPr lang="en-US" sz="2800" dirty="0">
                <a:solidFill>
                  <a:srgbClr val="FF0000"/>
                </a:solidFill>
              </a:rPr>
              <a:t> – </a:t>
            </a:r>
            <a:r>
              <a:rPr lang="en-US" sz="2800" dirty="0" err="1">
                <a:solidFill>
                  <a:srgbClr val="FF0000"/>
                </a:solidFill>
              </a:rPr>
              <a:t>lót</a:t>
            </a:r>
            <a:r>
              <a:rPr lang="en-US" sz="2800" dirty="0">
                <a:solidFill>
                  <a:srgbClr val="FF0000"/>
                </a:solidFill>
              </a:rPr>
              <a:t> – </a:t>
            </a:r>
            <a:r>
              <a:rPr lang="en-US" sz="2800" dirty="0" err="1">
                <a:solidFill>
                  <a:srgbClr val="FF0000"/>
                </a:solidFill>
              </a:rPr>
              <a:t>keo</a:t>
            </a:r>
            <a:r>
              <a:rPr lang="en-US" sz="2800" dirty="0">
                <a:solidFill>
                  <a:srgbClr val="FF0000"/>
                </a:solidFill>
              </a:rPr>
              <a:t> – </a:t>
            </a:r>
            <a:r>
              <a:rPr lang="en-US" sz="2800" dirty="0" err="1">
                <a:solidFill>
                  <a:srgbClr val="FF0000"/>
                </a:solidFill>
              </a:rPr>
              <a:t>dựng</a:t>
            </a:r>
            <a:r>
              <a:rPr lang="en-US" sz="2800" dirty="0">
                <a:solidFill>
                  <a:srgbClr val="FF0000"/>
                </a:solidFill>
              </a:rPr>
              <a:t>; </a:t>
            </a:r>
            <a:r>
              <a:rPr lang="en-US" sz="2800" dirty="0" err="1">
                <a:solidFill>
                  <a:srgbClr val="FF0000"/>
                </a:solidFill>
              </a:rPr>
              <a:t>nhóm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phụ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liệu</a:t>
            </a:r>
            <a:r>
              <a:rPr lang="en-US" sz="2800" dirty="0">
                <a:solidFill>
                  <a:srgbClr val="FF0000"/>
                </a:solidFill>
              </a:rPr>
              <a:t> may; </a:t>
            </a:r>
            <a:r>
              <a:rPr lang="en-US" sz="2800" dirty="0" err="1">
                <a:solidFill>
                  <a:srgbClr val="FF0000"/>
                </a:solidFill>
              </a:rPr>
              <a:t>nhóm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phụ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liệu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đóng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gói</a:t>
            </a:r>
            <a:r>
              <a:rPr lang="en-US" sz="2800" dirty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9.1 </a:t>
            </a:r>
            <a:r>
              <a:rPr lang="en-US" sz="3200" dirty="0" err="1"/>
              <a:t>Cân</a:t>
            </a:r>
            <a:r>
              <a:rPr lang="en-US" sz="3200" dirty="0"/>
              <a:t> </a:t>
            </a:r>
            <a:r>
              <a:rPr lang="en-US" sz="3200" dirty="0" err="1"/>
              <a:t>đối</a:t>
            </a:r>
            <a:r>
              <a:rPr lang="en-US" sz="3200" dirty="0"/>
              <a:t> NPL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848407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lưu</a:t>
            </a:r>
            <a:r>
              <a:rPr lang="en-US" sz="2800" dirty="0"/>
              <a:t> ý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lập</a:t>
            </a:r>
            <a:r>
              <a:rPr lang="en-US" sz="2800" dirty="0"/>
              <a:t>,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,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dõi</a:t>
            </a:r>
            <a:r>
              <a:rPr lang="en-US" sz="2800" dirty="0"/>
              <a:t>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cân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smtClean="0"/>
              <a:t>NPL:</a:t>
            </a:r>
            <a:endParaRPr lang="en-US" sz="2800" dirty="0"/>
          </a:p>
          <a:p>
            <a:pPr algn="just"/>
            <a:r>
              <a:rPr lang="en-US" sz="2800" dirty="0" err="1" smtClean="0"/>
              <a:t>Tách</a:t>
            </a:r>
            <a:r>
              <a:rPr lang="en-US" sz="2800" dirty="0" smtClean="0"/>
              <a:t> </a:t>
            </a:r>
            <a:r>
              <a:rPr lang="en-US" sz="2800" dirty="0" err="1"/>
              <a:t>riêng</a:t>
            </a:r>
            <a:r>
              <a:rPr lang="en-US" sz="2800" dirty="0"/>
              <a:t> NPL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phân</a:t>
            </a:r>
            <a:r>
              <a:rPr lang="en-US" sz="2800" dirty="0"/>
              <a:t> chia chi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size (</a:t>
            </a:r>
            <a:r>
              <a:rPr lang="en-US" sz="2800" dirty="0" err="1"/>
              <a:t>dây</a:t>
            </a:r>
            <a:r>
              <a:rPr lang="en-US" sz="2800" dirty="0"/>
              <a:t> </a:t>
            </a:r>
            <a:r>
              <a:rPr lang="en-US" sz="2800" dirty="0" err="1"/>
              <a:t>kéo</a:t>
            </a:r>
            <a:r>
              <a:rPr lang="en-US" sz="2800" dirty="0"/>
              <a:t>, </a:t>
            </a:r>
            <a:r>
              <a:rPr lang="en-US" sz="2800" dirty="0" err="1"/>
              <a:t>nhãn</a:t>
            </a:r>
            <a:r>
              <a:rPr lang="en-US" sz="2800" dirty="0"/>
              <a:t> size, </a:t>
            </a:r>
            <a:r>
              <a:rPr lang="en-US" sz="2800" dirty="0" err="1"/>
              <a:t>nhãn</a:t>
            </a:r>
            <a:r>
              <a:rPr lang="en-US" sz="2800" dirty="0"/>
              <a:t> UPC, </a:t>
            </a:r>
            <a:r>
              <a:rPr lang="en-US" sz="2800" dirty="0" err="1"/>
              <a:t>thẻ</a:t>
            </a:r>
            <a:r>
              <a:rPr lang="en-US" sz="2800" dirty="0"/>
              <a:t> </a:t>
            </a:r>
            <a:r>
              <a:rPr lang="en-US" sz="2800" dirty="0" err="1"/>
              <a:t>bài</a:t>
            </a:r>
            <a:r>
              <a:rPr lang="en-US" sz="2800" dirty="0"/>
              <a:t> </a:t>
            </a:r>
            <a:r>
              <a:rPr lang="en-US" sz="2800" dirty="0" err="1"/>
              <a:t>giá</a:t>
            </a:r>
            <a:r>
              <a:rPr lang="en-US" sz="2800" dirty="0"/>
              <a:t>,…).</a:t>
            </a:r>
          </a:p>
          <a:p>
            <a:pPr algn="just"/>
            <a:r>
              <a:rPr lang="en-US" sz="2800" dirty="0" err="1"/>
              <a:t>Phân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vị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: met, yards, pcs, sets,…</a:t>
            </a:r>
          </a:p>
          <a:p>
            <a:pPr algn="just"/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NPL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hoàn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endParaRPr lang="en-US" sz="2800" dirty="0"/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9.1 </a:t>
            </a:r>
            <a:r>
              <a:rPr lang="en-US" sz="3200" dirty="0" err="1"/>
              <a:t>Cân</a:t>
            </a:r>
            <a:r>
              <a:rPr lang="en-US" sz="3200" dirty="0"/>
              <a:t> </a:t>
            </a:r>
            <a:r>
              <a:rPr lang="en-US" sz="3200" dirty="0" err="1"/>
              <a:t>đối</a:t>
            </a:r>
            <a:r>
              <a:rPr lang="en-US" sz="3200" dirty="0"/>
              <a:t> NPL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535576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lưu</a:t>
            </a:r>
            <a:r>
              <a:rPr lang="en-US" sz="2800" dirty="0"/>
              <a:t> ý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lập</a:t>
            </a:r>
            <a:r>
              <a:rPr lang="en-US" sz="2800" dirty="0"/>
              <a:t>,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,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dõi</a:t>
            </a:r>
            <a:r>
              <a:rPr lang="en-US" sz="2800" dirty="0"/>
              <a:t>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cân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smtClean="0"/>
              <a:t>NPL:</a:t>
            </a:r>
            <a:endParaRPr lang="en-US" sz="2800" dirty="0"/>
          </a:p>
          <a:p>
            <a:pPr algn="just"/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NPL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hoàn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endParaRPr lang="en-US" sz="2800" dirty="0"/>
          </a:p>
          <a:p>
            <a:pPr algn="just"/>
            <a:r>
              <a:rPr lang="en-US" sz="2800" dirty="0" err="1"/>
              <a:t>Chú</a:t>
            </a:r>
            <a:r>
              <a:rPr lang="en-US" sz="2800" dirty="0"/>
              <a:t> ý </a:t>
            </a:r>
            <a:r>
              <a:rPr lang="en-US" sz="2800" dirty="0" err="1"/>
              <a:t>phần</a:t>
            </a:r>
            <a:r>
              <a:rPr lang="en-US" sz="2800" dirty="0"/>
              <a:t> </a:t>
            </a:r>
            <a:r>
              <a:rPr lang="en-US" sz="2800" dirty="0" err="1"/>
              <a:t>trăm</a:t>
            </a:r>
            <a:r>
              <a:rPr lang="en-US" sz="2800" dirty="0"/>
              <a:t> </a:t>
            </a:r>
            <a:r>
              <a:rPr lang="en-US" sz="2800" dirty="0" err="1"/>
              <a:t>hao</a:t>
            </a:r>
            <a:r>
              <a:rPr lang="en-US" sz="2800" dirty="0"/>
              <a:t> </a:t>
            </a:r>
            <a:r>
              <a:rPr lang="en-US" sz="2800" dirty="0" err="1"/>
              <a:t>hụt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phép</a:t>
            </a:r>
            <a:r>
              <a:rPr lang="en-US" sz="2800" dirty="0"/>
              <a:t>: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trung</a:t>
            </a:r>
            <a:r>
              <a:rPr lang="en-US" sz="2800" dirty="0"/>
              <a:t> </a:t>
            </a:r>
            <a:r>
              <a:rPr lang="en-US" sz="2800" dirty="0" err="1"/>
              <a:t>bình</a:t>
            </a:r>
            <a:r>
              <a:rPr lang="en-US" sz="2800" dirty="0"/>
              <a:t> 2% - 3%;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phụ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trung</a:t>
            </a:r>
            <a:r>
              <a:rPr lang="en-US" sz="2800" dirty="0"/>
              <a:t> </a:t>
            </a:r>
            <a:r>
              <a:rPr lang="en-US" sz="2800" dirty="0" err="1"/>
              <a:t>bình</a:t>
            </a:r>
            <a:r>
              <a:rPr lang="en-US" sz="2800" dirty="0"/>
              <a:t> 1% - 2%, </a:t>
            </a:r>
            <a:r>
              <a:rPr lang="en-US" sz="2800" dirty="0" err="1"/>
              <a:t>riêng</a:t>
            </a:r>
            <a:r>
              <a:rPr lang="en-US" sz="2800" dirty="0"/>
              <a:t> </a:t>
            </a:r>
            <a:r>
              <a:rPr lang="en-US" sz="2800" dirty="0" err="1"/>
              <a:t>những</a:t>
            </a:r>
            <a:r>
              <a:rPr lang="en-US" sz="2800" dirty="0"/>
              <a:t> </a:t>
            </a:r>
            <a:r>
              <a:rPr lang="en-US" sz="2800" dirty="0" err="1"/>
              <a:t>phụ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 </a:t>
            </a:r>
            <a:r>
              <a:rPr lang="en-US" sz="2800" dirty="0" err="1"/>
              <a:t>phần</a:t>
            </a:r>
            <a:r>
              <a:rPr lang="en-US" sz="2800" dirty="0"/>
              <a:t> </a:t>
            </a:r>
            <a:r>
              <a:rPr lang="en-US" sz="2800" dirty="0" err="1"/>
              <a:t>trăm</a:t>
            </a:r>
            <a:r>
              <a:rPr lang="en-US" sz="2800" dirty="0"/>
              <a:t> </a:t>
            </a:r>
            <a:r>
              <a:rPr lang="en-US" sz="2800" dirty="0" err="1"/>
              <a:t>hao</a:t>
            </a:r>
            <a:r>
              <a:rPr lang="en-US" sz="2800" dirty="0"/>
              <a:t> </a:t>
            </a:r>
            <a:r>
              <a:rPr lang="en-US" sz="2800" dirty="0" err="1"/>
              <a:t>hụt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rất</a:t>
            </a:r>
            <a:r>
              <a:rPr lang="en-US" sz="2800" dirty="0"/>
              <a:t> </a:t>
            </a:r>
            <a:r>
              <a:rPr lang="en-US" sz="2800" dirty="0" err="1"/>
              <a:t>ít</a:t>
            </a:r>
            <a:r>
              <a:rPr lang="en-US" sz="2800" dirty="0"/>
              <a:t> 0.5% - 1%.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9.1 </a:t>
            </a:r>
            <a:r>
              <a:rPr lang="en-US" sz="3200" dirty="0" err="1"/>
              <a:t>Cân</a:t>
            </a:r>
            <a:r>
              <a:rPr lang="en-US" sz="3200" dirty="0"/>
              <a:t> </a:t>
            </a:r>
            <a:r>
              <a:rPr lang="en-US" sz="3200" dirty="0" err="1"/>
              <a:t>đối</a:t>
            </a:r>
            <a:r>
              <a:rPr lang="en-US" sz="3200" dirty="0"/>
              <a:t> NPL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203251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lưu</a:t>
            </a:r>
            <a:r>
              <a:rPr lang="en-US" sz="2800" dirty="0"/>
              <a:t> ý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lập</a:t>
            </a:r>
            <a:r>
              <a:rPr lang="en-US" sz="2800" dirty="0"/>
              <a:t>,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tra</a:t>
            </a:r>
            <a:r>
              <a:rPr lang="en-US" sz="2800" dirty="0"/>
              <a:t>,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dõi</a:t>
            </a:r>
            <a:r>
              <a:rPr lang="en-US" sz="2800" dirty="0"/>
              <a:t>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cân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smtClean="0"/>
              <a:t>NPL:</a:t>
            </a:r>
            <a:endParaRPr lang="en-US" sz="2800" dirty="0"/>
          </a:p>
          <a:p>
            <a:pPr algn="just"/>
            <a:r>
              <a:rPr lang="en-US" sz="2800" dirty="0" err="1" smtClean="0"/>
              <a:t>Ngày</a:t>
            </a:r>
            <a:r>
              <a:rPr lang="en-US" sz="2800" dirty="0" smtClean="0"/>
              <a:t> </a:t>
            </a:r>
            <a:r>
              <a:rPr lang="en-US" sz="2800" dirty="0" err="1"/>
              <a:t>phát</a:t>
            </a:r>
            <a:r>
              <a:rPr lang="en-US" sz="2800" dirty="0"/>
              <a:t> NPL, </a:t>
            </a:r>
            <a:r>
              <a:rPr lang="en-US" sz="2800" dirty="0" err="1"/>
              <a:t>ngày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NPL.</a:t>
            </a:r>
          </a:p>
          <a:p>
            <a:pPr algn="just"/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NPL: </a:t>
            </a:r>
            <a:r>
              <a:rPr lang="en-US" sz="2800" dirty="0" err="1"/>
              <a:t>đủ</a:t>
            </a:r>
            <a:r>
              <a:rPr lang="en-US" sz="2800" dirty="0"/>
              <a:t> hay </a:t>
            </a:r>
            <a:r>
              <a:rPr lang="en-US" sz="2800" dirty="0" err="1"/>
              <a:t>thiếu</a:t>
            </a:r>
            <a:r>
              <a:rPr lang="en-US" sz="2800" dirty="0"/>
              <a:t> so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nhu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/>
              <a:t>Cập</a:t>
            </a:r>
            <a:r>
              <a:rPr lang="en-US" sz="2800" dirty="0"/>
              <a:t> </a:t>
            </a:r>
            <a:r>
              <a:rPr lang="en-US" sz="2800" dirty="0" err="1"/>
              <a:t>nhật</a:t>
            </a:r>
            <a:r>
              <a:rPr lang="en-US" sz="2800" dirty="0"/>
              <a:t> </a:t>
            </a:r>
            <a:r>
              <a:rPr lang="en-US" sz="2800" dirty="0" err="1"/>
              <a:t>riêng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đợt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khác</a:t>
            </a:r>
            <a:r>
              <a:rPr lang="en-US" sz="2800" dirty="0"/>
              <a:t> </a:t>
            </a:r>
            <a:r>
              <a:rPr lang="en-US" sz="2800" dirty="0" err="1"/>
              <a:t>nhau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/>
              <a:t>Chú</a:t>
            </a:r>
            <a:r>
              <a:rPr lang="en-US" sz="2800" dirty="0"/>
              <a:t> ý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thức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 PO, </a:t>
            </a:r>
            <a:r>
              <a:rPr lang="en-US" sz="2800" dirty="0" err="1"/>
              <a:t>nên</a:t>
            </a:r>
            <a:r>
              <a:rPr lang="en-US" sz="2800" dirty="0"/>
              <a:t> </a:t>
            </a:r>
            <a:r>
              <a:rPr lang="en-US" sz="2800" dirty="0" err="1"/>
              <a:t>phân</a:t>
            </a:r>
            <a:r>
              <a:rPr lang="en-US" sz="2800" dirty="0"/>
              <a:t> </a:t>
            </a:r>
            <a:r>
              <a:rPr lang="en-US" sz="2800" dirty="0" err="1"/>
              <a:t>riêng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bảng</a:t>
            </a:r>
            <a:r>
              <a:rPr lang="en-US" sz="2800" dirty="0"/>
              <a:t> </a:t>
            </a:r>
            <a:r>
              <a:rPr lang="en-US" sz="2800" dirty="0" err="1"/>
              <a:t>cân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NPL.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9.1 </a:t>
            </a:r>
            <a:r>
              <a:rPr lang="en-US" sz="3200" dirty="0" err="1"/>
              <a:t>Cân</a:t>
            </a:r>
            <a:r>
              <a:rPr lang="en-US" sz="3200" dirty="0"/>
              <a:t> </a:t>
            </a:r>
            <a:r>
              <a:rPr lang="en-US" sz="3200" dirty="0" err="1"/>
              <a:t>đối</a:t>
            </a:r>
            <a:r>
              <a:rPr lang="en-US" sz="3200" dirty="0"/>
              <a:t> NPL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878025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14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>
                <a:solidFill>
                  <a:srgbClr val="0070C0"/>
                </a:solidFill>
              </a:rPr>
              <a:t>9.2.1 </a:t>
            </a:r>
            <a:r>
              <a:rPr lang="en-US" sz="2800" dirty="0" err="1">
                <a:solidFill>
                  <a:srgbClr val="0070C0"/>
                </a:solidFill>
              </a:rPr>
              <a:t>Kiểm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soát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thông</a:t>
            </a:r>
            <a:r>
              <a:rPr lang="en-US" sz="2800" dirty="0">
                <a:solidFill>
                  <a:srgbClr val="0070C0"/>
                </a:solidFill>
              </a:rPr>
              <a:t> tin NPL</a:t>
            </a:r>
          </a:p>
          <a:p>
            <a:pPr algn="just"/>
            <a:r>
              <a:rPr lang="en-US" sz="2800" dirty="0" err="1"/>
              <a:t>Thông</a:t>
            </a:r>
            <a:r>
              <a:rPr lang="en-US" sz="2800" dirty="0"/>
              <a:t> tin NPL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: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KH,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thu</a:t>
            </a:r>
            <a:r>
              <a:rPr lang="en-US" sz="2800" dirty="0"/>
              <a:t> </a:t>
            </a:r>
            <a:r>
              <a:rPr lang="en-US" sz="2800" dirty="0" err="1"/>
              <a:t>mua</a:t>
            </a:r>
            <a:r>
              <a:rPr lang="en-US" sz="2800" dirty="0"/>
              <a:t>,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nhập</a:t>
            </a:r>
            <a:r>
              <a:rPr lang="en-US" sz="2800" dirty="0"/>
              <a:t> </a:t>
            </a:r>
            <a:r>
              <a:rPr lang="en-US" sz="2800" dirty="0" err="1"/>
              <a:t>khẩu</a:t>
            </a:r>
            <a:r>
              <a:rPr lang="en-US" sz="2800" dirty="0"/>
              <a:t>,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đối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đặt</a:t>
            </a:r>
            <a:r>
              <a:rPr lang="en-US" sz="2800" dirty="0"/>
              <a:t> </a:t>
            </a:r>
            <a:r>
              <a:rPr lang="en-US" sz="2800" dirty="0" err="1"/>
              <a:t>gia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,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cung</a:t>
            </a:r>
            <a:r>
              <a:rPr lang="en-US" sz="2800" dirty="0"/>
              <a:t> </a:t>
            </a:r>
            <a:r>
              <a:rPr lang="en-US" sz="2800" dirty="0" err="1"/>
              <a:t>cấp</a:t>
            </a:r>
            <a:r>
              <a:rPr lang="en-US" sz="2800" dirty="0"/>
              <a:t>,…</a:t>
            </a:r>
          </a:p>
          <a:p>
            <a:pPr algn="just"/>
            <a:r>
              <a:rPr lang="en-US" sz="2800" dirty="0" err="1"/>
              <a:t>Thông</a:t>
            </a:r>
            <a:r>
              <a:rPr lang="en-US" sz="2800" dirty="0"/>
              <a:t> tin NPL </a:t>
            </a:r>
            <a:r>
              <a:rPr lang="en-US" sz="2800" dirty="0" err="1"/>
              <a:t>trễ</a:t>
            </a:r>
            <a:r>
              <a:rPr lang="en-US" sz="2800" dirty="0"/>
              <a:t> </a:t>
            </a:r>
            <a:r>
              <a:rPr lang="en-US" sz="2800" dirty="0" err="1"/>
              <a:t>giao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: do </a:t>
            </a:r>
            <a:r>
              <a:rPr lang="en-US" sz="2800" dirty="0" err="1"/>
              <a:t>nhiều</a:t>
            </a:r>
            <a:r>
              <a:rPr lang="en-US" sz="2800" dirty="0"/>
              <a:t> </a:t>
            </a:r>
            <a:r>
              <a:rPr lang="en-US" sz="2800" dirty="0" err="1"/>
              <a:t>nguyên</a:t>
            </a:r>
            <a:r>
              <a:rPr lang="en-US" sz="2800" dirty="0"/>
              <a:t> </a:t>
            </a:r>
            <a:r>
              <a:rPr lang="en-US" sz="2800" dirty="0" err="1"/>
              <a:t>nhân</a:t>
            </a:r>
            <a:r>
              <a:rPr lang="en-US" sz="2800" dirty="0"/>
              <a:t> </a:t>
            </a:r>
            <a:r>
              <a:rPr lang="en-US" sz="2800" dirty="0" err="1"/>
              <a:t>như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NPL </a:t>
            </a:r>
            <a:r>
              <a:rPr lang="en-US" sz="2800" dirty="0" err="1"/>
              <a:t>chậm</a:t>
            </a:r>
            <a:r>
              <a:rPr lang="en-US" sz="2800" dirty="0"/>
              <a:t>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,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NPL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đạt</a:t>
            </a:r>
            <a:r>
              <a:rPr lang="en-US" sz="2800" dirty="0"/>
              <a:t>,…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9.2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NPL</a:t>
            </a:r>
            <a:endParaRPr lang="en-US" sz="3200" dirty="0"/>
          </a:p>
          <a:p>
            <a:r>
              <a:rPr lang="en-US" sz="3200" dirty="0" smtClean="0"/>
              <a:t>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840015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15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>
                <a:solidFill>
                  <a:srgbClr val="0070C0"/>
                </a:solidFill>
              </a:rPr>
              <a:t>9.2.1 </a:t>
            </a:r>
            <a:r>
              <a:rPr lang="en-US" sz="2800" dirty="0" err="1">
                <a:solidFill>
                  <a:srgbClr val="0070C0"/>
                </a:solidFill>
              </a:rPr>
              <a:t>Kiểm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soát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thông</a:t>
            </a:r>
            <a:r>
              <a:rPr lang="en-US" sz="2800" dirty="0">
                <a:solidFill>
                  <a:srgbClr val="0070C0"/>
                </a:solidFill>
              </a:rPr>
              <a:t> tin NPL</a:t>
            </a:r>
          </a:p>
          <a:p>
            <a:pPr algn="just"/>
            <a:r>
              <a:rPr lang="en-US" sz="2800" dirty="0" err="1"/>
              <a:t>Thông</a:t>
            </a:r>
            <a:r>
              <a:rPr lang="en-US" sz="2800" dirty="0"/>
              <a:t> tin NPL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đạt</a:t>
            </a:r>
            <a:r>
              <a:rPr lang="en-US" sz="2800" dirty="0"/>
              <a:t> </a:t>
            </a:r>
            <a:r>
              <a:rPr lang="en-US" sz="2800" dirty="0" err="1"/>
              <a:t>tiêu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,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đủ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: </a:t>
            </a:r>
            <a:r>
              <a:rPr lang="en-US" sz="2800" dirty="0" err="1"/>
              <a:t>sẽ</a:t>
            </a:r>
            <a:r>
              <a:rPr lang="en-US" sz="2800" dirty="0"/>
              <a:t> </a:t>
            </a:r>
            <a:r>
              <a:rPr lang="en-US" sz="2800" dirty="0" err="1"/>
              <a:t>nhận</a:t>
            </a:r>
            <a:r>
              <a:rPr lang="en-US" sz="2800" dirty="0"/>
              <a:t> </a:t>
            </a:r>
            <a:r>
              <a:rPr lang="en-US" sz="2800" dirty="0" err="1"/>
              <a:t>kết</a:t>
            </a:r>
            <a:r>
              <a:rPr lang="en-US" sz="2800" dirty="0"/>
              <a:t> </a:t>
            </a:r>
            <a:r>
              <a:rPr lang="en-US" sz="2800" dirty="0" err="1"/>
              <a:t>quả</a:t>
            </a:r>
            <a:r>
              <a:rPr lang="en-US" sz="2800" dirty="0"/>
              <a:t> </a:t>
            </a:r>
            <a:r>
              <a:rPr lang="en-US" sz="2800" dirty="0" err="1"/>
              <a:t>báo</a:t>
            </a:r>
            <a:r>
              <a:rPr lang="en-US" sz="2800" dirty="0"/>
              <a:t> </a:t>
            </a:r>
            <a:r>
              <a:rPr lang="en-US" sz="2800" dirty="0" err="1"/>
              <a:t>cáo</a:t>
            </a:r>
            <a:r>
              <a:rPr lang="en-US" sz="2800" dirty="0"/>
              <a:t> </a:t>
            </a:r>
            <a:r>
              <a:rPr lang="en-US" sz="2800" dirty="0" err="1"/>
              <a:t>trực</a:t>
            </a:r>
            <a:r>
              <a:rPr lang="en-US" sz="2800" dirty="0"/>
              <a:t> </a:t>
            </a:r>
            <a:r>
              <a:rPr lang="en-US" sz="2800" dirty="0" err="1"/>
              <a:t>tiếp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</a:t>
            </a:r>
            <a:r>
              <a:rPr lang="en-US" sz="2800" dirty="0" err="1"/>
              <a:t>kho</a:t>
            </a:r>
            <a:r>
              <a:rPr lang="en-US" sz="2800" dirty="0"/>
              <a:t>.</a:t>
            </a:r>
          </a:p>
          <a:p>
            <a:pPr algn="just"/>
            <a:r>
              <a:rPr lang="en-US" sz="2800" dirty="0" err="1">
                <a:solidFill>
                  <a:srgbClr val="FF0000"/>
                </a:solidFill>
              </a:rPr>
              <a:t>Với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những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thông</a:t>
            </a:r>
            <a:r>
              <a:rPr lang="en-US" sz="2800" dirty="0">
                <a:solidFill>
                  <a:srgbClr val="FF0000"/>
                </a:solidFill>
              </a:rPr>
              <a:t> tin </a:t>
            </a:r>
            <a:r>
              <a:rPr lang="en-US" sz="2800" dirty="0" err="1">
                <a:solidFill>
                  <a:srgbClr val="FF0000"/>
                </a:solidFill>
              </a:rPr>
              <a:t>này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cần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báo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lại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ngay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bộ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phận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có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liên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quan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để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có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kế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hoạch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sắp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xếp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bố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trí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nhận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hàng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xem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xét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điều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chỉnh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lại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kế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hoạch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xuất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phù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hợp</a:t>
            </a:r>
            <a:r>
              <a:rPr lang="en-US" sz="2800" dirty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9.2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NPL</a:t>
            </a:r>
            <a:endParaRPr lang="en-US" sz="3200" dirty="0"/>
          </a:p>
          <a:p>
            <a:r>
              <a:rPr lang="en-US" sz="3200" dirty="0" smtClean="0"/>
              <a:t>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502485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16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smtClean="0">
                <a:solidFill>
                  <a:srgbClr val="0070C0"/>
                </a:solidFill>
              </a:rPr>
              <a:t>9.2.2 </a:t>
            </a:r>
            <a:r>
              <a:rPr lang="en-US" sz="2800" dirty="0" err="1" smtClean="0">
                <a:solidFill>
                  <a:srgbClr val="0070C0"/>
                </a:solidFill>
              </a:rPr>
              <a:t>Kiểm</a:t>
            </a:r>
            <a:r>
              <a:rPr lang="en-US" sz="2800" dirty="0" smtClean="0"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</a:rPr>
              <a:t>soát</a:t>
            </a:r>
            <a:r>
              <a:rPr lang="en-US" sz="2800" dirty="0" smtClean="0"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</a:rPr>
              <a:t>kế</a:t>
            </a:r>
            <a:r>
              <a:rPr lang="en-US" sz="2800" dirty="0" smtClean="0"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</a:rPr>
              <a:t>hoạch</a:t>
            </a:r>
            <a:r>
              <a:rPr lang="en-US" sz="2800" dirty="0" smtClean="0"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</a:rPr>
              <a:t>nhận</a:t>
            </a:r>
            <a:r>
              <a:rPr lang="en-US" sz="2800" dirty="0" smtClean="0">
                <a:solidFill>
                  <a:srgbClr val="0070C0"/>
                </a:solidFill>
              </a:rPr>
              <a:t> NPL so </a:t>
            </a:r>
            <a:r>
              <a:rPr lang="en-US" sz="2800" dirty="0" err="1" smtClean="0">
                <a:solidFill>
                  <a:srgbClr val="0070C0"/>
                </a:solidFill>
              </a:rPr>
              <a:t>với</a:t>
            </a:r>
            <a:r>
              <a:rPr lang="en-US" sz="2800" dirty="0" smtClean="0"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</a:rPr>
              <a:t>kế</a:t>
            </a:r>
            <a:r>
              <a:rPr lang="en-US" sz="2800" dirty="0" smtClean="0"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</a:rPr>
              <a:t>hoạch</a:t>
            </a:r>
            <a:r>
              <a:rPr lang="en-US" sz="2800" dirty="0" smtClean="0"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</a:rPr>
              <a:t>sản</a:t>
            </a:r>
            <a:r>
              <a:rPr lang="en-US" sz="2800" dirty="0" smtClean="0"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</a:rPr>
              <a:t>xuất</a:t>
            </a:r>
            <a:r>
              <a:rPr lang="en-US" sz="2800" dirty="0" smtClean="0"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</a:rPr>
              <a:t>nhà</a:t>
            </a:r>
            <a:r>
              <a:rPr lang="en-US" sz="2800" dirty="0" smtClean="0">
                <a:solidFill>
                  <a:srgbClr val="0070C0"/>
                </a:solidFill>
              </a:rPr>
              <a:t> </a:t>
            </a:r>
            <a:r>
              <a:rPr lang="en-US" sz="2800" dirty="0" err="1" smtClean="0">
                <a:solidFill>
                  <a:srgbClr val="0070C0"/>
                </a:solidFill>
              </a:rPr>
              <a:t>máy</a:t>
            </a:r>
            <a:r>
              <a:rPr lang="en-US" sz="2800" dirty="0" smtClean="0">
                <a:solidFill>
                  <a:srgbClr val="0070C0"/>
                </a:solidFill>
              </a:rPr>
              <a:t>:</a:t>
            </a:r>
          </a:p>
          <a:p>
            <a:pPr marL="400050" lvl="1" indent="0" algn="just">
              <a:buNone/>
            </a:pP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 </a:t>
            </a:r>
            <a:r>
              <a:rPr lang="en-US" dirty="0" err="1" smtClean="0"/>
              <a:t>luôn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ưu</a:t>
            </a:r>
            <a:r>
              <a:rPr lang="en-US" dirty="0" smtClean="0"/>
              <a:t> </a:t>
            </a:r>
            <a:r>
              <a:rPr lang="en-US" dirty="0" err="1" smtClean="0"/>
              <a:t>tiên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đầu</a:t>
            </a:r>
            <a:r>
              <a:rPr lang="en-US" dirty="0" smtClean="0"/>
              <a:t>, </a:t>
            </a:r>
            <a:r>
              <a:rPr lang="en-US" dirty="0" err="1" smtClean="0"/>
              <a:t>mọi</a:t>
            </a:r>
            <a:r>
              <a:rPr lang="en-US" dirty="0" smtClean="0"/>
              <a:t> </a:t>
            </a:r>
            <a:r>
              <a:rPr lang="en-US" dirty="0" err="1" smtClean="0"/>
              <a:t>sự</a:t>
            </a:r>
            <a:r>
              <a:rPr lang="en-US" dirty="0" smtClean="0"/>
              <a:t> </a:t>
            </a:r>
            <a:r>
              <a:rPr lang="en-US" dirty="0" err="1" smtClean="0"/>
              <a:t>chậm</a:t>
            </a:r>
            <a:r>
              <a:rPr lang="en-US" dirty="0" smtClean="0"/>
              <a:t> </a:t>
            </a:r>
            <a:r>
              <a:rPr lang="en-US" dirty="0" err="1" smtClean="0"/>
              <a:t>trễ</a:t>
            </a:r>
            <a:r>
              <a:rPr lang="en-US" dirty="0" smtClean="0"/>
              <a:t> ở </a:t>
            </a:r>
            <a:r>
              <a:rPr lang="en-US" dirty="0" err="1" smtClean="0"/>
              <a:t>khâu</a:t>
            </a:r>
            <a:r>
              <a:rPr lang="en-US" dirty="0" smtClean="0"/>
              <a:t> </a:t>
            </a:r>
            <a:r>
              <a:rPr lang="en-US" dirty="0" err="1" smtClean="0"/>
              <a:t>chuẩn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 NPL </a:t>
            </a:r>
            <a:r>
              <a:rPr lang="en-US" dirty="0" err="1" smtClean="0"/>
              <a:t>đều</a:t>
            </a:r>
            <a:r>
              <a:rPr lang="en-US" dirty="0" smtClean="0"/>
              <a:t> </a:t>
            </a:r>
            <a:r>
              <a:rPr lang="en-US" dirty="0" err="1" smtClean="0"/>
              <a:t>gây</a:t>
            </a:r>
            <a:r>
              <a:rPr lang="en-US" dirty="0" smtClean="0"/>
              <a:t> </a:t>
            </a:r>
            <a:r>
              <a:rPr lang="en-US" dirty="0" err="1" smtClean="0"/>
              <a:t>ảnh</a:t>
            </a:r>
            <a:r>
              <a:rPr lang="en-US" dirty="0" smtClean="0"/>
              <a:t> </a:t>
            </a:r>
            <a:r>
              <a:rPr lang="en-US" dirty="0" err="1" smtClean="0"/>
              <a:t>hưởng</a:t>
            </a:r>
            <a:r>
              <a:rPr lang="en-US" dirty="0" smtClean="0"/>
              <a:t> </a:t>
            </a:r>
            <a:r>
              <a:rPr lang="en-US" dirty="0" err="1" smtClean="0"/>
              <a:t>nghiêm</a:t>
            </a:r>
            <a:r>
              <a:rPr lang="en-US" dirty="0" smtClean="0"/>
              <a:t> </a:t>
            </a:r>
            <a:r>
              <a:rPr lang="en-US" dirty="0" err="1" smtClean="0"/>
              <a:t>trọng</a:t>
            </a:r>
            <a:r>
              <a:rPr lang="en-US" dirty="0" smtClean="0"/>
              <a:t> </a:t>
            </a:r>
            <a:r>
              <a:rPr lang="en-US" dirty="0" err="1" smtClean="0"/>
              <a:t>đến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, </a:t>
            </a:r>
            <a:r>
              <a:rPr lang="en-US" dirty="0" err="1" smtClean="0"/>
              <a:t>nên</a:t>
            </a:r>
            <a:r>
              <a:rPr lang="en-US" dirty="0" smtClean="0"/>
              <a:t> </a:t>
            </a:r>
            <a:r>
              <a:rPr lang="en-US" dirty="0" err="1" smtClean="0"/>
              <a:t>đòi</a:t>
            </a:r>
            <a:r>
              <a:rPr lang="en-US" dirty="0" smtClean="0"/>
              <a:t> </a:t>
            </a:r>
            <a:r>
              <a:rPr lang="en-US" dirty="0" err="1" smtClean="0"/>
              <a:t>hỏi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FF0000"/>
                </a:solidFill>
              </a:rPr>
              <a:t>nhân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viên</a:t>
            </a:r>
            <a:r>
              <a:rPr lang="en-US" dirty="0" smtClean="0">
                <a:solidFill>
                  <a:srgbClr val="FF0000"/>
                </a:solidFill>
              </a:rPr>
              <a:t> QLĐH </a:t>
            </a:r>
            <a:r>
              <a:rPr lang="en-US" dirty="0" err="1" smtClean="0">
                <a:solidFill>
                  <a:srgbClr val="FF0000"/>
                </a:solidFill>
              </a:rPr>
              <a:t>phải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bám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sát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giữa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kế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hoạch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sản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xuất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của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nhà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máy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với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kế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hoạch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giao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nhận</a:t>
            </a:r>
            <a:r>
              <a:rPr lang="en-US" dirty="0" smtClean="0">
                <a:solidFill>
                  <a:srgbClr val="FF0000"/>
                </a:solidFill>
              </a:rPr>
              <a:t> NPL </a:t>
            </a:r>
            <a:r>
              <a:rPr lang="en-US" dirty="0" err="1" smtClean="0"/>
              <a:t>để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hành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kịp</a:t>
            </a:r>
            <a:r>
              <a:rPr lang="en-US" dirty="0" smtClean="0"/>
              <a:t> </a:t>
            </a:r>
            <a:r>
              <a:rPr lang="en-US" dirty="0" err="1" smtClean="0"/>
              <a:t>thời</a:t>
            </a:r>
            <a:r>
              <a:rPr lang="en-US" dirty="0" smtClean="0"/>
              <a:t>, </a:t>
            </a:r>
            <a:r>
              <a:rPr lang="en-US" dirty="0" err="1" smtClean="0"/>
              <a:t>đáp</a:t>
            </a:r>
            <a:r>
              <a:rPr lang="en-US" dirty="0" smtClean="0"/>
              <a:t> </a:t>
            </a:r>
            <a:r>
              <a:rPr lang="en-US" dirty="0" err="1" smtClean="0"/>
              <a:t>ứng</a:t>
            </a:r>
            <a:r>
              <a:rPr lang="en-US" dirty="0" smtClean="0"/>
              <a:t> </a:t>
            </a:r>
            <a:r>
              <a:rPr lang="en-US" dirty="0" err="1" smtClean="0"/>
              <a:t>nhu</a:t>
            </a:r>
            <a:r>
              <a:rPr lang="en-US" dirty="0" smtClean="0"/>
              <a:t> </a:t>
            </a:r>
            <a:r>
              <a:rPr lang="en-US" dirty="0" err="1" smtClean="0"/>
              <a:t>cầu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sz="2400" dirty="0" smtClean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9.2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NPL</a:t>
            </a:r>
            <a:endParaRPr lang="en-US" sz="3200" dirty="0"/>
          </a:p>
          <a:p>
            <a:r>
              <a:rPr lang="en-US" sz="3200" dirty="0" smtClean="0"/>
              <a:t>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843344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17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>
                <a:solidFill>
                  <a:srgbClr val="0070C0"/>
                </a:solidFill>
              </a:rPr>
              <a:t>9.2.3 </a:t>
            </a:r>
            <a:r>
              <a:rPr lang="en-US" sz="2800" dirty="0" err="1">
                <a:solidFill>
                  <a:srgbClr val="0070C0"/>
                </a:solidFill>
              </a:rPr>
              <a:t>Kiểm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soát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số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lượng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nhận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smtClean="0">
                <a:solidFill>
                  <a:srgbClr val="0070C0"/>
                </a:solidFill>
              </a:rPr>
              <a:t>NPL</a:t>
            </a:r>
          </a:p>
          <a:p>
            <a:pPr marL="400050" lvl="1" indent="0" algn="just">
              <a:buNone/>
            </a:pPr>
            <a:r>
              <a:rPr lang="en-US" dirty="0" err="1" smtClean="0"/>
              <a:t>Số</a:t>
            </a:r>
            <a:r>
              <a:rPr lang="en-US" dirty="0" smtClean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cần</a:t>
            </a:r>
            <a:r>
              <a:rPr lang="en-US" dirty="0"/>
              <a:t> </a:t>
            </a:r>
            <a:r>
              <a:rPr lang="en-US" dirty="0" err="1"/>
              <a:t>cập</a:t>
            </a:r>
            <a:r>
              <a:rPr lang="en-US" dirty="0"/>
              <a:t> </a:t>
            </a:r>
            <a:r>
              <a:rPr lang="en-US" dirty="0" err="1"/>
              <a:t>nhật</a:t>
            </a:r>
            <a:r>
              <a:rPr lang="en-US" dirty="0"/>
              <a:t> </a:t>
            </a:r>
            <a:r>
              <a:rPr lang="en-US" dirty="0" err="1"/>
              <a:t>chính</a:t>
            </a:r>
            <a:r>
              <a:rPr lang="en-US" dirty="0"/>
              <a:t> </a:t>
            </a:r>
            <a:r>
              <a:rPr lang="en-US" dirty="0" err="1"/>
              <a:t>thức</a:t>
            </a:r>
            <a:r>
              <a:rPr lang="en-US" dirty="0"/>
              <a:t> </a:t>
            </a:r>
            <a:r>
              <a:rPr lang="en-US" dirty="0" err="1"/>
              <a:t>vào</a:t>
            </a:r>
            <a:r>
              <a:rPr lang="en-US" dirty="0"/>
              <a:t> </a:t>
            </a:r>
            <a:r>
              <a:rPr lang="en-US" dirty="0" err="1"/>
              <a:t>bảng</a:t>
            </a:r>
            <a:r>
              <a:rPr lang="en-US" dirty="0"/>
              <a:t> </a:t>
            </a:r>
            <a:r>
              <a:rPr lang="en-US" dirty="0" err="1"/>
              <a:t>cân</a:t>
            </a:r>
            <a:r>
              <a:rPr lang="en-US" dirty="0"/>
              <a:t> </a:t>
            </a:r>
            <a:r>
              <a:rPr lang="en-US" dirty="0" err="1"/>
              <a:t>đối</a:t>
            </a:r>
            <a:r>
              <a:rPr lang="en-US" dirty="0"/>
              <a:t>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theo</a:t>
            </a:r>
            <a:r>
              <a:rPr lang="en-US" dirty="0"/>
              <a:t> </a:t>
            </a:r>
            <a:r>
              <a:rPr lang="en-US" dirty="0" err="1"/>
              <a:t>dõi</a:t>
            </a:r>
            <a:r>
              <a:rPr lang="en-US" dirty="0"/>
              <a:t> NPL </a:t>
            </a:r>
            <a:r>
              <a:rPr lang="en-US" dirty="0" err="1"/>
              <a:t>chính</a:t>
            </a:r>
            <a:r>
              <a:rPr lang="en-US" dirty="0"/>
              <a:t> </a:t>
            </a:r>
            <a:r>
              <a:rPr lang="en-US" dirty="0" err="1"/>
              <a:t>là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thực</a:t>
            </a:r>
            <a:r>
              <a:rPr lang="en-US" dirty="0"/>
              <a:t> </a:t>
            </a:r>
            <a:r>
              <a:rPr lang="en-US" dirty="0" err="1"/>
              <a:t>nhận</a:t>
            </a:r>
            <a:r>
              <a:rPr lang="en-US" dirty="0"/>
              <a:t> </a:t>
            </a:r>
            <a:r>
              <a:rPr lang="en-US" dirty="0" err="1"/>
              <a:t>sau</a:t>
            </a:r>
            <a:r>
              <a:rPr lang="en-US" dirty="0"/>
              <a:t> </a:t>
            </a:r>
            <a:r>
              <a:rPr lang="en-US" dirty="0" err="1"/>
              <a:t>khi</a:t>
            </a:r>
            <a:r>
              <a:rPr lang="en-US" dirty="0"/>
              <a:t> </a:t>
            </a:r>
            <a:r>
              <a:rPr lang="en-US" dirty="0" err="1"/>
              <a:t>bộ</a:t>
            </a:r>
            <a:r>
              <a:rPr lang="en-US" dirty="0"/>
              <a:t> </a:t>
            </a:r>
            <a:r>
              <a:rPr lang="en-US" dirty="0" err="1"/>
              <a:t>phận</a:t>
            </a:r>
            <a:r>
              <a:rPr lang="en-US" dirty="0"/>
              <a:t> </a:t>
            </a:r>
            <a:r>
              <a:rPr lang="en-US" dirty="0" err="1"/>
              <a:t>kho</a:t>
            </a:r>
            <a:r>
              <a:rPr lang="en-US" dirty="0"/>
              <a:t> </a:t>
            </a:r>
            <a:r>
              <a:rPr lang="en-US" dirty="0" err="1"/>
              <a:t>kiểm</a:t>
            </a:r>
            <a:r>
              <a:rPr lang="en-US" dirty="0"/>
              <a:t> </a:t>
            </a:r>
            <a:r>
              <a:rPr lang="en-US" dirty="0" err="1"/>
              <a:t>đếm</a:t>
            </a:r>
            <a:r>
              <a:rPr lang="en-US" dirty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9.2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NPL</a:t>
            </a:r>
            <a:endParaRPr lang="en-US" sz="3200" dirty="0"/>
          </a:p>
          <a:p>
            <a:r>
              <a:rPr lang="en-US" sz="3200" dirty="0" smtClean="0"/>
              <a:t>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707349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18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smtClean="0">
                <a:solidFill>
                  <a:srgbClr val="0070C0"/>
                </a:solidFill>
              </a:rPr>
              <a:t>9.2.4 </a:t>
            </a:r>
            <a:r>
              <a:rPr lang="en-US" sz="2800" dirty="0" err="1">
                <a:solidFill>
                  <a:srgbClr val="0070C0"/>
                </a:solidFill>
              </a:rPr>
              <a:t>Kiểm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soát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chất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lượng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nhận</a:t>
            </a:r>
            <a:r>
              <a:rPr lang="en-US" sz="2800" dirty="0">
                <a:solidFill>
                  <a:srgbClr val="0070C0"/>
                </a:solidFill>
              </a:rPr>
              <a:t> NPL</a:t>
            </a:r>
          </a:p>
          <a:p>
            <a:pPr marL="400050" lvl="1" indent="0" algn="just">
              <a:buNone/>
            </a:pPr>
            <a:r>
              <a:rPr lang="en-US" dirty="0" err="1"/>
              <a:t>Bất</a:t>
            </a:r>
            <a:r>
              <a:rPr lang="en-US" dirty="0"/>
              <a:t> </a:t>
            </a:r>
            <a:r>
              <a:rPr lang="en-US" dirty="0" err="1"/>
              <a:t>kỳ</a:t>
            </a:r>
            <a:r>
              <a:rPr lang="en-US" dirty="0"/>
              <a:t> </a:t>
            </a:r>
            <a:r>
              <a:rPr lang="en-US" dirty="0" err="1"/>
              <a:t>vấn</a:t>
            </a:r>
            <a:r>
              <a:rPr lang="en-US" dirty="0"/>
              <a:t> </a:t>
            </a:r>
            <a:r>
              <a:rPr lang="en-US" dirty="0" err="1"/>
              <a:t>đề</a:t>
            </a:r>
            <a:r>
              <a:rPr lang="en-US" dirty="0"/>
              <a:t> </a:t>
            </a:r>
            <a:r>
              <a:rPr lang="en-US" dirty="0" err="1"/>
              <a:t>nào</a:t>
            </a:r>
            <a:r>
              <a:rPr lang="en-US" dirty="0"/>
              <a:t> </a:t>
            </a:r>
            <a:r>
              <a:rPr lang="en-US" dirty="0" err="1"/>
              <a:t>liên</a:t>
            </a:r>
            <a:r>
              <a:rPr lang="en-US" dirty="0"/>
              <a:t> </a:t>
            </a:r>
            <a:r>
              <a:rPr lang="en-US" dirty="0" err="1"/>
              <a:t>quan</a:t>
            </a:r>
            <a:r>
              <a:rPr lang="en-US" dirty="0"/>
              <a:t> </a:t>
            </a:r>
            <a:r>
              <a:rPr lang="en-US" dirty="0" err="1"/>
              <a:t>đến</a:t>
            </a:r>
            <a:r>
              <a:rPr lang="en-US" dirty="0"/>
              <a:t> NPL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hàng</a:t>
            </a:r>
            <a:r>
              <a:rPr lang="en-US" dirty="0"/>
              <a:t> </a:t>
            </a:r>
            <a:r>
              <a:rPr lang="en-US" dirty="0" err="1"/>
              <a:t>đại</a:t>
            </a:r>
            <a:r>
              <a:rPr lang="en-US" dirty="0"/>
              <a:t> </a:t>
            </a:r>
            <a:r>
              <a:rPr lang="en-US" dirty="0" err="1"/>
              <a:t>trà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</a:t>
            </a:r>
            <a:r>
              <a:rPr lang="en-US" dirty="0" err="1"/>
              <a:t>đúng</a:t>
            </a:r>
            <a:r>
              <a:rPr lang="en-US" dirty="0"/>
              <a:t> </a:t>
            </a:r>
            <a:r>
              <a:rPr lang="en-US" dirty="0" err="1"/>
              <a:t>tiêu</a:t>
            </a:r>
            <a:r>
              <a:rPr lang="en-US" dirty="0"/>
              <a:t> </a:t>
            </a:r>
            <a:r>
              <a:rPr lang="en-US" dirty="0" err="1"/>
              <a:t>chuẩn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</a:t>
            </a:r>
            <a:r>
              <a:rPr lang="en-US" dirty="0" err="1"/>
              <a:t>như</a:t>
            </a:r>
            <a:r>
              <a:rPr lang="en-US" dirty="0"/>
              <a:t> </a:t>
            </a:r>
            <a:r>
              <a:rPr lang="en-US" dirty="0" err="1"/>
              <a:t>mẫu</a:t>
            </a:r>
            <a:r>
              <a:rPr lang="en-US" dirty="0"/>
              <a:t> </a:t>
            </a:r>
            <a:r>
              <a:rPr lang="en-US" dirty="0" err="1"/>
              <a:t>đã</a:t>
            </a:r>
            <a:r>
              <a:rPr lang="en-US" dirty="0"/>
              <a:t> </a:t>
            </a:r>
            <a:r>
              <a:rPr lang="en-US" dirty="0" err="1"/>
              <a:t>được</a:t>
            </a:r>
            <a:r>
              <a:rPr lang="en-US" dirty="0"/>
              <a:t> </a:t>
            </a:r>
            <a:r>
              <a:rPr lang="en-US" dirty="0" err="1"/>
              <a:t>duyệt</a:t>
            </a:r>
            <a:r>
              <a:rPr lang="en-US" dirty="0"/>
              <a:t> </a:t>
            </a:r>
            <a:r>
              <a:rPr lang="en-US" dirty="0" err="1"/>
              <a:t>thì</a:t>
            </a:r>
            <a:r>
              <a:rPr lang="en-US" dirty="0"/>
              <a:t> </a:t>
            </a:r>
            <a:r>
              <a:rPr lang="en-US" dirty="0" err="1"/>
              <a:t>phải</a:t>
            </a:r>
            <a:r>
              <a:rPr lang="en-US" dirty="0"/>
              <a:t> email </a:t>
            </a:r>
            <a:r>
              <a:rPr lang="en-US" dirty="0" err="1"/>
              <a:t>thông</a:t>
            </a:r>
            <a:r>
              <a:rPr lang="en-US" dirty="0"/>
              <a:t> </a:t>
            </a:r>
            <a:r>
              <a:rPr lang="en-US" dirty="0" err="1"/>
              <a:t>báo</a:t>
            </a:r>
            <a:r>
              <a:rPr lang="en-US" dirty="0"/>
              <a:t> </a:t>
            </a:r>
            <a:r>
              <a:rPr lang="en-US" dirty="0" err="1"/>
              <a:t>ngay</a:t>
            </a:r>
            <a:r>
              <a:rPr lang="en-US" dirty="0"/>
              <a:t> </a:t>
            </a:r>
            <a:r>
              <a:rPr lang="en-US" dirty="0" err="1"/>
              <a:t>về</a:t>
            </a:r>
            <a:r>
              <a:rPr lang="en-US" dirty="0"/>
              <a:t> </a:t>
            </a:r>
            <a:r>
              <a:rPr lang="en-US" dirty="0" err="1"/>
              <a:t>tình</a:t>
            </a:r>
            <a:r>
              <a:rPr lang="en-US" dirty="0"/>
              <a:t> </a:t>
            </a:r>
            <a:r>
              <a:rPr lang="en-US" dirty="0" err="1"/>
              <a:t>trạng</a:t>
            </a:r>
            <a:r>
              <a:rPr lang="en-US" dirty="0"/>
              <a:t> </a:t>
            </a:r>
            <a:r>
              <a:rPr lang="en-US" dirty="0" err="1"/>
              <a:t>lỗi</a:t>
            </a:r>
            <a:r>
              <a:rPr lang="en-US" dirty="0"/>
              <a:t>,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lượng</a:t>
            </a:r>
            <a:r>
              <a:rPr lang="en-US" dirty="0"/>
              <a:t> hay </a:t>
            </a:r>
            <a:r>
              <a:rPr lang="en-US" dirty="0" err="1"/>
              <a:t>phần</a:t>
            </a:r>
            <a:r>
              <a:rPr lang="en-US" dirty="0"/>
              <a:t> </a:t>
            </a:r>
            <a:r>
              <a:rPr lang="en-US" dirty="0" err="1"/>
              <a:t>trăm</a:t>
            </a:r>
            <a:r>
              <a:rPr lang="en-US" dirty="0"/>
              <a:t> </a:t>
            </a:r>
            <a:r>
              <a:rPr lang="en-US" dirty="0" err="1"/>
              <a:t>bị</a:t>
            </a:r>
            <a:r>
              <a:rPr lang="en-US" dirty="0"/>
              <a:t> </a:t>
            </a:r>
            <a:r>
              <a:rPr lang="en-US" dirty="0" err="1"/>
              <a:t>hư</a:t>
            </a:r>
            <a:r>
              <a:rPr lang="en-US" dirty="0"/>
              <a:t>, </a:t>
            </a:r>
            <a:r>
              <a:rPr lang="en-US" dirty="0" err="1">
                <a:solidFill>
                  <a:srgbClr val="FF0000"/>
                </a:solidFill>
              </a:rPr>
              <a:t>kèm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theo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hình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chụp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và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gửi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mẫu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thật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làm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bằng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chứng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báo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lên</a:t>
            </a:r>
            <a:r>
              <a:rPr lang="en-US" dirty="0">
                <a:solidFill>
                  <a:srgbClr val="FF0000"/>
                </a:solidFill>
              </a:rPr>
              <a:t> NCC, KH </a:t>
            </a:r>
            <a:r>
              <a:rPr lang="en-US" dirty="0" err="1"/>
              <a:t>để</a:t>
            </a:r>
            <a:r>
              <a:rPr lang="en-US" dirty="0"/>
              <a:t> </a:t>
            </a:r>
            <a:r>
              <a:rPr lang="en-US" dirty="0" err="1"/>
              <a:t>chờ</a:t>
            </a:r>
            <a:r>
              <a:rPr lang="en-US" dirty="0"/>
              <a:t> </a:t>
            </a:r>
            <a:r>
              <a:rPr lang="en-US" dirty="0" err="1"/>
              <a:t>xác</a:t>
            </a:r>
            <a:r>
              <a:rPr lang="en-US" dirty="0"/>
              <a:t> </a:t>
            </a:r>
            <a:r>
              <a:rPr lang="en-US" dirty="0" err="1"/>
              <a:t>nhận</a:t>
            </a:r>
            <a:r>
              <a:rPr lang="en-US" dirty="0"/>
              <a:t> </a:t>
            </a:r>
            <a:r>
              <a:rPr lang="en-US" dirty="0" err="1"/>
              <a:t>chính</a:t>
            </a:r>
            <a:r>
              <a:rPr lang="en-US" dirty="0"/>
              <a:t> </a:t>
            </a:r>
            <a:r>
              <a:rPr lang="en-US" dirty="0" err="1"/>
              <a:t>thức</a:t>
            </a:r>
            <a:r>
              <a:rPr lang="en-US" dirty="0"/>
              <a:t> </a:t>
            </a:r>
            <a:r>
              <a:rPr lang="en-US" dirty="0" err="1"/>
              <a:t>cho</a:t>
            </a:r>
            <a:r>
              <a:rPr lang="en-US" dirty="0"/>
              <a:t> </a:t>
            </a:r>
            <a:r>
              <a:rPr lang="en-US" dirty="0" err="1"/>
              <a:t>phép</a:t>
            </a:r>
            <a:r>
              <a:rPr lang="en-US" dirty="0"/>
              <a:t> </a:t>
            </a:r>
            <a:r>
              <a:rPr lang="en-US" dirty="0" err="1"/>
              <a:t>sử</a:t>
            </a:r>
            <a:r>
              <a:rPr lang="en-US" dirty="0"/>
              <a:t> </a:t>
            </a:r>
            <a:r>
              <a:rPr lang="en-US" dirty="0" err="1"/>
              <a:t>dụng</a:t>
            </a:r>
            <a:r>
              <a:rPr lang="en-US" dirty="0"/>
              <a:t> hay </a:t>
            </a:r>
            <a:r>
              <a:rPr lang="en-US" dirty="0" err="1"/>
              <a:t>cấp</a:t>
            </a:r>
            <a:r>
              <a:rPr lang="en-US" dirty="0"/>
              <a:t> </a:t>
            </a:r>
            <a:r>
              <a:rPr lang="en-US" dirty="0" err="1"/>
              <a:t>bù</a:t>
            </a:r>
            <a:r>
              <a:rPr lang="en-US" dirty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9.2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NPL</a:t>
            </a:r>
            <a:endParaRPr lang="en-US" sz="3200" dirty="0"/>
          </a:p>
          <a:p>
            <a:r>
              <a:rPr lang="en-US" sz="3200" dirty="0" smtClean="0"/>
              <a:t>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919025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19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>
                <a:solidFill>
                  <a:srgbClr val="0070C0"/>
                </a:solidFill>
              </a:rPr>
              <a:t>9.2.5 </a:t>
            </a:r>
            <a:r>
              <a:rPr lang="en-US" sz="2800" dirty="0" err="1">
                <a:solidFill>
                  <a:srgbClr val="0070C0"/>
                </a:solidFill>
              </a:rPr>
              <a:t>Kiểm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soát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định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mức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sử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dụng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thực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tế</a:t>
            </a:r>
            <a:endParaRPr lang="en-US" sz="2800" dirty="0">
              <a:solidFill>
                <a:srgbClr val="0070C0"/>
              </a:solidFill>
            </a:endParaRPr>
          </a:p>
          <a:p>
            <a:pPr marL="0" indent="0" algn="just">
              <a:buNone/>
            </a:pPr>
            <a:r>
              <a:rPr lang="en-US" sz="2800" dirty="0" err="1">
                <a:solidFill>
                  <a:srgbClr val="FF0000"/>
                </a:solidFill>
              </a:rPr>
              <a:t>Định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mức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sử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dụng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thực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tế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được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quyết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định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chủ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yếu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bởi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yếu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tố</a:t>
            </a:r>
            <a:r>
              <a:rPr lang="en-US" sz="2800" dirty="0">
                <a:solidFill>
                  <a:srgbClr val="FF0000"/>
                </a:solidFill>
              </a:rPr>
              <a:t> con </a:t>
            </a:r>
            <a:r>
              <a:rPr lang="en-US" sz="2800" dirty="0" err="1">
                <a:solidFill>
                  <a:srgbClr val="FF0000"/>
                </a:solidFill>
              </a:rPr>
              <a:t>người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tùy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thuộc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vào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mỗi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công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ty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thể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hiện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thông</a:t>
            </a:r>
            <a:r>
              <a:rPr lang="en-US" sz="2800" dirty="0">
                <a:solidFill>
                  <a:srgbClr val="FF0000"/>
                </a:solidFill>
              </a:rPr>
              <a:t> qua:</a:t>
            </a:r>
          </a:p>
          <a:p>
            <a:pPr lvl="0" algn="just"/>
            <a:r>
              <a:rPr lang="en-US" sz="2800" dirty="0" err="1">
                <a:solidFill>
                  <a:srgbClr val="FF0000"/>
                </a:solidFill>
              </a:rPr>
              <a:t>Quy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trình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công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nghệ</a:t>
            </a:r>
            <a:endParaRPr lang="en-US" sz="2800" dirty="0">
              <a:solidFill>
                <a:srgbClr val="FF0000"/>
              </a:solidFill>
            </a:endParaRPr>
          </a:p>
          <a:p>
            <a:pPr lvl="0" algn="just"/>
            <a:r>
              <a:rPr lang="en-US" sz="2800" dirty="0" err="1">
                <a:solidFill>
                  <a:srgbClr val="FF0000"/>
                </a:solidFill>
              </a:rPr>
              <a:t>Tay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nghề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công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nhân</a:t>
            </a:r>
            <a:endParaRPr lang="en-US" sz="2800" dirty="0">
              <a:solidFill>
                <a:srgbClr val="FF0000"/>
              </a:solidFill>
            </a:endParaRPr>
          </a:p>
          <a:p>
            <a:pPr lvl="0" algn="just"/>
            <a:r>
              <a:rPr lang="en-US" sz="2800" dirty="0" err="1">
                <a:solidFill>
                  <a:srgbClr val="FF0000"/>
                </a:solidFill>
              </a:rPr>
              <a:t>Trình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độ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đội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ngũ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kỹ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thuật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chuyền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trưởng</a:t>
            </a:r>
            <a:endParaRPr lang="en-US" sz="2800" dirty="0">
              <a:solidFill>
                <a:srgbClr val="FF0000"/>
              </a:solidFill>
            </a:endParaRPr>
          </a:p>
          <a:p>
            <a:pPr lvl="0" algn="just"/>
            <a:r>
              <a:rPr lang="en-US" sz="2800" dirty="0" err="1">
                <a:solidFill>
                  <a:srgbClr val="FF0000"/>
                </a:solidFill>
              </a:rPr>
              <a:t>Cách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thức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tổ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chức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quản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lý</a:t>
            </a:r>
            <a:endParaRPr lang="en-US" sz="2800" dirty="0">
              <a:solidFill>
                <a:srgbClr val="FF0000"/>
              </a:solidFill>
            </a:endParaRP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9.2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NPL</a:t>
            </a:r>
            <a:endParaRPr lang="en-US" sz="3200" dirty="0"/>
          </a:p>
          <a:p>
            <a:r>
              <a:rPr lang="en-US" sz="3200" dirty="0" smtClean="0"/>
              <a:t>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820329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>
                <a:solidFill>
                  <a:srgbClr val="0070C0"/>
                </a:solidFill>
              </a:rPr>
              <a:t>9.2.5 </a:t>
            </a:r>
            <a:r>
              <a:rPr lang="en-US" sz="2800" dirty="0" err="1">
                <a:solidFill>
                  <a:srgbClr val="0070C0"/>
                </a:solidFill>
              </a:rPr>
              <a:t>Kiểm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soát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định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mức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sử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dụng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thực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tế</a:t>
            </a:r>
            <a:endParaRPr lang="en-US" sz="2800" dirty="0">
              <a:solidFill>
                <a:srgbClr val="0070C0"/>
              </a:solidFill>
            </a:endParaRPr>
          </a:p>
          <a:p>
            <a:pPr marL="0" indent="0" algn="just">
              <a:buNone/>
            </a:pP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quản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 </a:t>
            </a:r>
            <a:r>
              <a:rPr lang="en-US" sz="2800" dirty="0" err="1"/>
              <a:t>tốt</a:t>
            </a:r>
            <a:r>
              <a:rPr lang="en-US" sz="2800" dirty="0"/>
              <a:t> </a:t>
            </a:r>
            <a:r>
              <a:rPr lang="en-US" sz="2800" dirty="0" err="1"/>
              <a:t>thì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tế</a:t>
            </a:r>
            <a:r>
              <a:rPr lang="en-US" sz="2800" dirty="0"/>
              <a:t> ≤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phép</a:t>
            </a:r>
            <a:r>
              <a:rPr lang="en-US" sz="2800" dirty="0"/>
              <a:t>, </a:t>
            </a:r>
            <a:r>
              <a:rPr lang="en-US" sz="2800" dirty="0" err="1"/>
              <a:t>ngược</a:t>
            </a:r>
            <a:r>
              <a:rPr lang="en-US" sz="2800" dirty="0"/>
              <a:t> </a:t>
            </a:r>
            <a:r>
              <a:rPr lang="en-US" sz="2800" dirty="0" err="1"/>
              <a:t>lại</a:t>
            </a:r>
            <a:r>
              <a:rPr lang="en-US" sz="2800" dirty="0"/>
              <a:t> ≥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phép</a:t>
            </a:r>
            <a:r>
              <a:rPr lang="en-US" sz="2800" dirty="0"/>
              <a:t>,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xảy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trường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:</a:t>
            </a:r>
          </a:p>
          <a:p>
            <a:pPr lvl="0" algn="just"/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quá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 </a:t>
            </a:r>
            <a:r>
              <a:rPr lang="en-US" sz="2800" dirty="0" err="1"/>
              <a:t>màu</a:t>
            </a:r>
            <a:r>
              <a:rPr lang="en-US" sz="2800" dirty="0"/>
              <a:t>, </a:t>
            </a:r>
            <a:r>
              <a:rPr lang="en-US" sz="2800" dirty="0" err="1"/>
              <a:t>màu</a:t>
            </a:r>
            <a:r>
              <a:rPr lang="en-US" sz="2800" dirty="0"/>
              <a:t> </a:t>
            </a:r>
            <a:r>
              <a:rPr lang="en-US" sz="2800" dirty="0" err="1"/>
              <a:t>sáng</a:t>
            </a:r>
            <a:r>
              <a:rPr lang="en-US" sz="2800" dirty="0"/>
              <a:t>.</a:t>
            </a:r>
          </a:p>
          <a:p>
            <a:pPr lvl="0" algn="just"/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quá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 </a:t>
            </a:r>
            <a:r>
              <a:rPr lang="en-US" sz="2800" dirty="0" err="1"/>
              <a:t>loại</a:t>
            </a:r>
            <a:r>
              <a:rPr lang="en-US" sz="2800" dirty="0"/>
              <a:t> </a:t>
            </a:r>
            <a:r>
              <a:rPr lang="en-US" sz="2800" dirty="0" err="1"/>
              <a:t>vải</a:t>
            </a:r>
            <a:r>
              <a:rPr lang="en-US" sz="2800" dirty="0"/>
              <a:t> </a:t>
            </a:r>
            <a:r>
              <a:rPr lang="en-US" sz="2800" dirty="0" err="1"/>
              <a:t>phối</a:t>
            </a:r>
            <a:r>
              <a:rPr lang="en-US" sz="2800" dirty="0"/>
              <a:t>.</a:t>
            </a:r>
          </a:p>
          <a:p>
            <a:pPr lvl="0" algn="just"/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dây</a:t>
            </a:r>
            <a:r>
              <a:rPr lang="en-US" sz="2800" dirty="0"/>
              <a:t> </a:t>
            </a:r>
            <a:r>
              <a:rPr lang="en-US" sz="2800" dirty="0" err="1"/>
              <a:t>viền</a:t>
            </a:r>
            <a:r>
              <a:rPr lang="en-US" sz="2800" dirty="0"/>
              <a:t> </a:t>
            </a:r>
            <a:r>
              <a:rPr lang="en-US" sz="2800" dirty="0" err="1"/>
              <a:t>xéo</a:t>
            </a:r>
            <a:r>
              <a:rPr lang="en-US" sz="2800" dirty="0"/>
              <a:t> (</a:t>
            </a:r>
            <a:r>
              <a:rPr lang="en-US" sz="2800" dirty="0" err="1"/>
              <a:t>đặc</a:t>
            </a:r>
            <a:r>
              <a:rPr lang="en-US" sz="2800" dirty="0"/>
              <a:t> </a:t>
            </a:r>
            <a:r>
              <a:rPr lang="en-US" sz="2800" dirty="0" err="1"/>
              <a:t>biệt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phép</a:t>
            </a:r>
            <a:r>
              <a:rPr lang="en-US" sz="2800" dirty="0"/>
              <a:t> </a:t>
            </a:r>
            <a:r>
              <a:rPr lang="en-US" sz="2800" dirty="0" err="1" smtClean="0"/>
              <a:t>dùng</a:t>
            </a:r>
            <a:r>
              <a:rPr lang="en-US" sz="2800" dirty="0" smtClean="0"/>
              <a:t> </a:t>
            </a:r>
            <a:r>
              <a:rPr lang="en-US" sz="2800" dirty="0" err="1"/>
              <a:t>mối</a:t>
            </a:r>
            <a:r>
              <a:rPr lang="en-US" sz="2800" dirty="0"/>
              <a:t> </a:t>
            </a:r>
            <a:r>
              <a:rPr lang="en-US" sz="2800" dirty="0" err="1"/>
              <a:t>nối</a:t>
            </a:r>
            <a:r>
              <a:rPr lang="en-US" sz="2800" dirty="0"/>
              <a:t>).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9.2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NPL</a:t>
            </a:r>
            <a:endParaRPr lang="en-US" sz="3200" dirty="0"/>
          </a:p>
          <a:p>
            <a:r>
              <a:rPr lang="en-US" sz="3200" dirty="0" smtClean="0"/>
              <a:t>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63030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21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>
                <a:solidFill>
                  <a:srgbClr val="0070C0"/>
                </a:solidFill>
              </a:rPr>
              <a:t>9.2.5 </a:t>
            </a:r>
            <a:r>
              <a:rPr lang="en-US" sz="2800" dirty="0" err="1">
                <a:solidFill>
                  <a:srgbClr val="0070C0"/>
                </a:solidFill>
              </a:rPr>
              <a:t>Kiểm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soát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định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mức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sử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dụng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thực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tế</a:t>
            </a:r>
            <a:endParaRPr lang="en-US" sz="2800" dirty="0">
              <a:solidFill>
                <a:srgbClr val="0070C0"/>
              </a:solidFill>
            </a:endParaRPr>
          </a:p>
          <a:p>
            <a:pPr marL="0" indent="0" algn="just">
              <a:buNone/>
            </a:pP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quản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 </a:t>
            </a:r>
            <a:r>
              <a:rPr lang="en-US" sz="2800" dirty="0" err="1"/>
              <a:t>tốt</a:t>
            </a:r>
            <a:r>
              <a:rPr lang="en-US" sz="2800" dirty="0"/>
              <a:t> </a:t>
            </a:r>
            <a:r>
              <a:rPr lang="en-US" sz="2800" dirty="0" err="1"/>
              <a:t>thì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tế</a:t>
            </a:r>
            <a:r>
              <a:rPr lang="en-US" sz="2800" dirty="0"/>
              <a:t> ≤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phép</a:t>
            </a:r>
            <a:r>
              <a:rPr lang="en-US" sz="2800" dirty="0"/>
              <a:t>, </a:t>
            </a:r>
            <a:r>
              <a:rPr lang="en-US" sz="2800" dirty="0" err="1"/>
              <a:t>ngược</a:t>
            </a:r>
            <a:r>
              <a:rPr lang="en-US" sz="2800" dirty="0"/>
              <a:t> </a:t>
            </a:r>
            <a:r>
              <a:rPr lang="en-US" sz="2800" dirty="0" err="1"/>
              <a:t>lại</a:t>
            </a:r>
            <a:r>
              <a:rPr lang="en-US" sz="2800" dirty="0"/>
              <a:t> ≥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phép</a:t>
            </a:r>
            <a:r>
              <a:rPr lang="en-US" sz="2800" dirty="0"/>
              <a:t>,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xảy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trường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:</a:t>
            </a:r>
          </a:p>
          <a:p>
            <a:pPr lvl="0" algn="just"/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in, </a:t>
            </a:r>
            <a:r>
              <a:rPr lang="en-US" sz="2800" dirty="0" err="1" smtClean="0"/>
              <a:t>thêu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quá</a:t>
            </a:r>
            <a:r>
              <a:rPr lang="en-US" sz="2800" dirty="0"/>
              <a:t> </a:t>
            </a:r>
            <a:r>
              <a:rPr lang="en-US" sz="2800" dirty="0" err="1"/>
              <a:t>ít</a:t>
            </a:r>
            <a:r>
              <a:rPr lang="en-US" sz="2800" dirty="0"/>
              <a:t>.</a:t>
            </a:r>
          </a:p>
          <a:p>
            <a:pPr lvl="0" algn="just"/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 PO.</a:t>
            </a:r>
          </a:p>
          <a:p>
            <a:pPr lvl="0" algn="just"/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 </a:t>
            </a:r>
            <a:r>
              <a:rPr lang="en-US" sz="2800" dirty="0" err="1"/>
              <a:t>nhiều</a:t>
            </a:r>
            <a:r>
              <a:rPr lang="en-US" sz="2800" dirty="0"/>
              <a:t> size (size 3 </a:t>
            </a:r>
            <a:r>
              <a:rPr lang="en-US" sz="2800" dirty="0" err="1"/>
              <a:t>đến</a:t>
            </a:r>
            <a:r>
              <a:rPr lang="en-US" sz="2800" dirty="0"/>
              <a:t> 15), </a:t>
            </a:r>
            <a:r>
              <a:rPr lang="en-US" sz="2800" dirty="0" err="1"/>
              <a:t>nhiều</a:t>
            </a:r>
            <a:r>
              <a:rPr lang="en-US" sz="2800" dirty="0"/>
              <a:t> </a:t>
            </a:r>
            <a:r>
              <a:rPr lang="en-US" sz="2800" dirty="0" err="1"/>
              <a:t>nhóm</a:t>
            </a:r>
            <a:r>
              <a:rPr lang="en-US" sz="2800" dirty="0"/>
              <a:t> size (petti, missy, woman).</a:t>
            </a:r>
          </a:p>
          <a:p>
            <a:pPr marL="0" lvl="0" indent="0" algn="just">
              <a:buNone/>
            </a:pPr>
            <a:endParaRPr lang="en-US" sz="2800" dirty="0"/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9.2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NPL</a:t>
            </a:r>
            <a:endParaRPr lang="en-US" sz="3200" dirty="0"/>
          </a:p>
          <a:p>
            <a:r>
              <a:rPr lang="en-US" sz="3200" dirty="0" smtClean="0"/>
              <a:t>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8146623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pPr eaLnBrk="1" hangingPunct="1"/>
            <a:r>
              <a:rPr lang="en-US" dirty="0" smtClean="0"/>
              <a:t>9</a:t>
            </a:r>
            <a:r>
              <a:rPr lang="en-US" sz="3200" dirty="0" smtClean="0"/>
              <a:t>. </a:t>
            </a:r>
            <a:r>
              <a:rPr lang="vi-VN" sz="3200" dirty="0"/>
              <a:t>Theo dõi tiến độ sản xuất đơn hàng</a:t>
            </a:r>
            <a:endParaRPr lang="en-US" sz="32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22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>
                <a:solidFill>
                  <a:srgbClr val="0070C0"/>
                </a:solidFill>
              </a:rPr>
              <a:t>9.2.5 </a:t>
            </a:r>
            <a:r>
              <a:rPr lang="en-US" sz="2800" dirty="0" err="1">
                <a:solidFill>
                  <a:srgbClr val="0070C0"/>
                </a:solidFill>
              </a:rPr>
              <a:t>Kiểm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soát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định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mức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sử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dụng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thực</a:t>
            </a:r>
            <a:r>
              <a:rPr lang="en-US" sz="2800" dirty="0">
                <a:solidFill>
                  <a:srgbClr val="0070C0"/>
                </a:solidFill>
              </a:rPr>
              <a:t> </a:t>
            </a:r>
            <a:r>
              <a:rPr lang="en-US" sz="2800" dirty="0" err="1">
                <a:solidFill>
                  <a:srgbClr val="0070C0"/>
                </a:solidFill>
              </a:rPr>
              <a:t>tế</a:t>
            </a:r>
            <a:endParaRPr lang="en-US" sz="2800" dirty="0">
              <a:solidFill>
                <a:srgbClr val="0070C0"/>
              </a:solidFill>
            </a:endParaRPr>
          </a:p>
          <a:p>
            <a:pPr marL="0" indent="0" algn="just">
              <a:buNone/>
            </a:pP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cách</a:t>
            </a:r>
            <a:r>
              <a:rPr lang="en-US" sz="2800" dirty="0"/>
              <a:t> </a:t>
            </a:r>
            <a:r>
              <a:rPr lang="en-US" sz="2800" dirty="0" err="1"/>
              <a:t>quản</a:t>
            </a:r>
            <a:r>
              <a:rPr lang="en-US" sz="2800" dirty="0"/>
              <a:t> </a:t>
            </a:r>
            <a:r>
              <a:rPr lang="en-US" sz="2800" dirty="0" err="1"/>
              <a:t>lý</a:t>
            </a:r>
            <a:r>
              <a:rPr lang="en-US" sz="2800" dirty="0"/>
              <a:t> </a:t>
            </a:r>
            <a:r>
              <a:rPr lang="en-US" sz="2800" dirty="0" err="1"/>
              <a:t>tốt</a:t>
            </a:r>
            <a:r>
              <a:rPr lang="en-US" sz="2800" dirty="0"/>
              <a:t> </a:t>
            </a:r>
            <a:r>
              <a:rPr lang="en-US" sz="2800" dirty="0" err="1"/>
              <a:t>thì</a:t>
            </a:r>
            <a:r>
              <a:rPr lang="en-US" sz="2800" dirty="0"/>
              <a:t>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sử</a:t>
            </a:r>
            <a:r>
              <a:rPr lang="en-US" sz="2800" dirty="0"/>
              <a:t> </a:t>
            </a:r>
            <a:r>
              <a:rPr lang="en-US" sz="2800" dirty="0" err="1"/>
              <a:t>dụng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tế</a:t>
            </a:r>
            <a:r>
              <a:rPr lang="en-US" sz="2800" dirty="0"/>
              <a:t> ≤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phép</a:t>
            </a:r>
            <a:r>
              <a:rPr lang="en-US" sz="2800" dirty="0"/>
              <a:t>, </a:t>
            </a:r>
            <a:r>
              <a:rPr lang="en-US" sz="2800" dirty="0" err="1"/>
              <a:t>ngược</a:t>
            </a:r>
            <a:r>
              <a:rPr lang="en-US" sz="2800" dirty="0"/>
              <a:t> </a:t>
            </a:r>
            <a:r>
              <a:rPr lang="en-US" sz="2800" dirty="0" err="1"/>
              <a:t>lại</a:t>
            </a:r>
            <a:r>
              <a:rPr lang="en-US" sz="2800" dirty="0"/>
              <a:t> ≥ </a:t>
            </a:r>
            <a:r>
              <a:rPr lang="en-US" sz="2800" dirty="0" err="1"/>
              <a:t>định</a:t>
            </a:r>
            <a:r>
              <a:rPr lang="en-US" sz="2800" dirty="0"/>
              <a:t> </a:t>
            </a:r>
            <a:r>
              <a:rPr lang="en-US" sz="2800" dirty="0" err="1"/>
              <a:t>mức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phép</a:t>
            </a:r>
            <a:r>
              <a:rPr lang="en-US" sz="2800" dirty="0"/>
              <a:t>, </a:t>
            </a:r>
            <a:r>
              <a:rPr lang="en-US" sz="2800" dirty="0" err="1"/>
              <a:t>thường</a:t>
            </a:r>
            <a:r>
              <a:rPr lang="en-US" sz="2800" dirty="0"/>
              <a:t> </a:t>
            </a:r>
            <a:r>
              <a:rPr lang="en-US" sz="2800" dirty="0" err="1"/>
              <a:t>xảy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với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trường</a:t>
            </a:r>
            <a:r>
              <a:rPr lang="en-US" sz="2800" dirty="0"/>
              <a:t> </a:t>
            </a:r>
            <a:r>
              <a:rPr lang="en-US" sz="2800" dirty="0" err="1"/>
              <a:t>hợp</a:t>
            </a:r>
            <a:r>
              <a:rPr lang="en-US" sz="2800" dirty="0"/>
              <a:t>:</a:t>
            </a:r>
          </a:p>
          <a:p>
            <a:pPr lvl="0" algn="just"/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/>
              <a:t>hàng</a:t>
            </a:r>
            <a:r>
              <a:rPr lang="en-US" sz="2800" dirty="0"/>
              <a:t> chia </a:t>
            </a:r>
            <a:r>
              <a:rPr lang="en-US" sz="2800" dirty="0" err="1"/>
              <a:t>nhiều</a:t>
            </a:r>
            <a:r>
              <a:rPr lang="en-US" sz="2800" dirty="0"/>
              <a:t> </a:t>
            </a:r>
            <a:r>
              <a:rPr lang="en-US" sz="2800" dirty="0" err="1"/>
              <a:t>chuyền</a:t>
            </a:r>
            <a:r>
              <a:rPr lang="en-US" sz="2800" dirty="0"/>
              <a:t> may (</a:t>
            </a:r>
            <a:r>
              <a:rPr lang="en-US" sz="2800" dirty="0" err="1"/>
              <a:t>hơn</a:t>
            </a:r>
            <a:r>
              <a:rPr lang="en-US" sz="2800" dirty="0"/>
              <a:t> 3 </a:t>
            </a:r>
            <a:r>
              <a:rPr lang="en-US" sz="2800" dirty="0" err="1"/>
              <a:t>chuyền</a:t>
            </a:r>
            <a:r>
              <a:rPr lang="en-US" sz="2800" dirty="0"/>
              <a:t>).</a:t>
            </a:r>
          </a:p>
          <a:p>
            <a:pPr lvl="0" algn="just"/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gửi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ngoài</a:t>
            </a:r>
            <a:r>
              <a:rPr lang="en-US" sz="2800" dirty="0"/>
              <a:t> </a:t>
            </a:r>
            <a:r>
              <a:rPr lang="en-US" sz="2800" dirty="0" err="1"/>
              <a:t>gia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.</a:t>
            </a:r>
          </a:p>
          <a:p>
            <a:pPr lvl="0" algn="just"/>
            <a:r>
              <a:rPr lang="en-US" sz="2800" dirty="0" err="1"/>
              <a:t>Diện</a:t>
            </a:r>
            <a:r>
              <a:rPr lang="en-US" sz="2800" dirty="0"/>
              <a:t> </a:t>
            </a:r>
            <a:r>
              <a:rPr lang="en-US" sz="2800" dirty="0" err="1"/>
              <a:t>tích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chi </a:t>
            </a:r>
            <a:r>
              <a:rPr lang="en-US" sz="2800" dirty="0" err="1"/>
              <a:t>tiết</a:t>
            </a:r>
            <a:r>
              <a:rPr lang="en-US" sz="2800" dirty="0"/>
              <a:t> </a:t>
            </a:r>
            <a:r>
              <a:rPr lang="en-US" sz="2800" dirty="0" err="1"/>
              <a:t>dài</a:t>
            </a:r>
            <a:r>
              <a:rPr lang="en-US" sz="2800" dirty="0"/>
              <a:t>, </a:t>
            </a:r>
            <a:r>
              <a:rPr lang="en-US" sz="2800" dirty="0" err="1"/>
              <a:t>lớn</a:t>
            </a:r>
            <a:r>
              <a:rPr lang="en-US" sz="2800" dirty="0"/>
              <a:t> (</a:t>
            </a:r>
            <a:r>
              <a:rPr lang="en-US" sz="2800" dirty="0" err="1"/>
              <a:t>áo</a:t>
            </a:r>
            <a:r>
              <a:rPr lang="en-US" sz="2800" dirty="0"/>
              <a:t> </a:t>
            </a:r>
            <a:r>
              <a:rPr lang="en-US" sz="2800" dirty="0" err="1"/>
              <a:t>đầm</a:t>
            </a:r>
            <a:r>
              <a:rPr lang="en-US" sz="2800" dirty="0"/>
              <a:t>, </a:t>
            </a:r>
            <a:r>
              <a:rPr lang="en-US" sz="2800" dirty="0" err="1"/>
              <a:t>quần</a:t>
            </a:r>
            <a:r>
              <a:rPr lang="en-US" sz="2800" dirty="0"/>
              <a:t> </a:t>
            </a:r>
            <a:r>
              <a:rPr lang="en-US" sz="2800" dirty="0" err="1"/>
              <a:t>tây</a:t>
            </a:r>
            <a:r>
              <a:rPr lang="en-US" sz="2800" dirty="0"/>
              <a:t>).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077200" cy="609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US" sz="3200" dirty="0" smtClean="0"/>
          </a:p>
          <a:p>
            <a:r>
              <a:rPr lang="en-US" sz="3200" dirty="0" smtClean="0"/>
              <a:t>9.2 </a:t>
            </a:r>
            <a:r>
              <a:rPr lang="en-US" sz="3200" dirty="0" err="1" smtClean="0"/>
              <a:t>Kiểm</a:t>
            </a:r>
            <a:r>
              <a:rPr lang="en-US" sz="3200" dirty="0" smtClean="0"/>
              <a:t> </a:t>
            </a:r>
            <a:r>
              <a:rPr lang="en-US" sz="3200" dirty="0" err="1" smtClean="0"/>
              <a:t>soát</a:t>
            </a:r>
            <a:r>
              <a:rPr lang="en-US" sz="3200" dirty="0" smtClean="0"/>
              <a:t> NPL</a:t>
            </a:r>
            <a:endParaRPr lang="en-US" sz="3200" dirty="0"/>
          </a:p>
          <a:p>
            <a:r>
              <a:rPr lang="en-US" sz="3200" dirty="0" smtClean="0"/>
              <a:t>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4067207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r>
              <a:rPr lang="en-US" dirty="0" smtClean="0"/>
              <a:t>10</a:t>
            </a:r>
            <a:r>
              <a:rPr lang="en-US" sz="3200" dirty="0" smtClean="0"/>
              <a:t>. </a:t>
            </a:r>
            <a:r>
              <a:rPr lang="vi-VN" sz="3200" dirty="0" smtClean="0"/>
              <a:t>Theo </a:t>
            </a:r>
            <a:r>
              <a:rPr lang="vi-VN" sz="3200" dirty="0"/>
              <a:t>dõi chất lượng sản phẩm</a:t>
            </a:r>
            <a:endParaRPr lang="en-US" sz="3200" dirty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23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7545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dõi</a:t>
            </a:r>
            <a:r>
              <a:rPr lang="en-US" sz="2800" dirty="0"/>
              <a:t>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bắt</a:t>
            </a:r>
            <a:r>
              <a:rPr lang="en-US" sz="2800" dirty="0"/>
              <a:t> </a:t>
            </a:r>
            <a:r>
              <a:rPr lang="en-US" sz="2800" dirty="0" err="1"/>
              <a:t>đầu</a:t>
            </a:r>
            <a:r>
              <a:rPr lang="en-US" sz="2800" dirty="0"/>
              <a:t> </a:t>
            </a:r>
            <a:r>
              <a:rPr lang="en-US" sz="2800" dirty="0" err="1"/>
              <a:t>từ</a:t>
            </a:r>
            <a:r>
              <a:rPr lang="en-US" sz="2800" dirty="0"/>
              <a:t> </a:t>
            </a:r>
            <a:r>
              <a:rPr lang="en-US" sz="2800" dirty="0" err="1"/>
              <a:t>cuộc</a:t>
            </a:r>
            <a:r>
              <a:rPr lang="en-US" sz="2800" dirty="0"/>
              <a:t> </a:t>
            </a:r>
            <a:r>
              <a:rPr lang="en-US" sz="2800" dirty="0" err="1"/>
              <a:t>họp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bám</a:t>
            </a:r>
            <a:r>
              <a:rPr lang="en-US" sz="2800" dirty="0"/>
              <a:t> </a:t>
            </a:r>
            <a:r>
              <a:rPr lang="en-US" sz="2800" dirty="0" err="1"/>
              <a:t>sát</a:t>
            </a:r>
            <a:r>
              <a:rPr lang="en-US" sz="2800" dirty="0"/>
              <a:t>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đoạn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giải</a:t>
            </a:r>
            <a:r>
              <a:rPr lang="en-US" sz="2800" dirty="0"/>
              <a:t> </a:t>
            </a:r>
            <a:r>
              <a:rPr lang="en-US" sz="2800" dirty="0" err="1"/>
              <a:t>quyết</a:t>
            </a:r>
            <a:r>
              <a:rPr lang="en-US" sz="2800" dirty="0"/>
              <a:t> </a:t>
            </a:r>
            <a:r>
              <a:rPr lang="en-US" sz="2800" dirty="0" err="1"/>
              <a:t>mọi</a:t>
            </a:r>
            <a:r>
              <a:rPr lang="en-US" sz="2800" dirty="0"/>
              <a:t> </a:t>
            </a:r>
            <a:r>
              <a:rPr lang="en-US" sz="2800" dirty="0" err="1"/>
              <a:t>sự</a:t>
            </a:r>
            <a:r>
              <a:rPr lang="en-US" sz="2800" dirty="0"/>
              <a:t> </a:t>
            </a:r>
            <a:r>
              <a:rPr lang="en-US" sz="2800" dirty="0" err="1"/>
              <a:t>cố</a:t>
            </a:r>
            <a:r>
              <a:rPr lang="en-US" sz="2800" dirty="0"/>
              <a:t> </a:t>
            </a:r>
            <a:r>
              <a:rPr lang="en-US" sz="2800" dirty="0" err="1"/>
              <a:t>phát</a:t>
            </a:r>
            <a:r>
              <a:rPr lang="en-US" sz="2800" dirty="0"/>
              <a:t> </a:t>
            </a:r>
            <a:r>
              <a:rPr lang="en-US" sz="2800" dirty="0" err="1"/>
              <a:t>sinh</a:t>
            </a:r>
            <a:r>
              <a:rPr lang="en-US" sz="2800" dirty="0"/>
              <a:t> </a:t>
            </a:r>
            <a:r>
              <a:rPr lang="en-US" sz="2800" dirty="0" err="1"/>
              <a:t>đến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xong</a:t>
            </a:r>
            <a:r>
              <a:rPr lang="en-US" sz="2800" dirty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1672500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24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388307" y="2362200"/>
            <a:ext cx="8229600" cy="4144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/>
              <a:t>KHSX </a:t>
            </a:r>
            <a:r>
              <a:rPr lang="en-US" sz="2800" dirty="0" err="1"/>
              <a:t>của</a:t>
            </a:r>
            <a:r>
              <a:rPr lang="en-US" sz="2800" dirty="0"/>
              <a:t> </a:t>
            </a:r>
            <a:r>
              <a:rPr lang="en-US" sz="2800" dirty="0" err="1"/>
              <a:t>nhà</a:t>
            </a:r>
            <a:r>
              <a:rPr lang="en-US" sz="2800" dirty="0"/>
              <a:t> </a:t>
            </a:r>
            <a:r>
              <a:rPr lang="en-US" sz="2800" dirty="0" err="1"/>
              <a:t>máy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lập</a:t>
            </a:r>
            <a:r>
              <a:rPr lang="en-US" sz="2800" dirty="0"/>
              <a:t> </a:t>
            </a:r>
            <a:r>
              <a:rPr lang="en-US" sz="2800" dirty="0" err="1"/>
              <a:t>biểu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cụ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kế</a:t>
            </a:r>
            <a:r>
              <a:rPr lang="en-US" sz="2800" dirty="0"/>
              <a:t> </a:t>
            </a:r>
            <a:r>
              <a:rPr lang="en-US" sz="2800" dirty="0" err="1"/>
              <a:t>hoạch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tất</a:t>
            </a:r>
            <a:r>
              <a:rPr lang="en-US" sz="2800" dirty="0"/>
              <a:t> </a:t>
            </a:r>
            <a:r>
              <a:rPr lang="en-US" sz="2800" dirty="0" err="1"/>
              <a:t>cả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. </a:t>
            </a:r>
            <a:r>
              <a:rPr lang="en-US" sz="2800" dirty="0" err="1"/>
              <a:t>Sự</a:t>
            </a:r>
            <a:r>
              <a:rPr lang="en-US" sz="2800" dirty="0"/>
              <a:t> </a:t>
            </a:r>
            <a:r>
              <a:rPr lang="en-US" sz="2800" dirty="0" err="1"/>
              <a:t>thống</a:t>
            </a:r>
            <a:r>
              <a:rPr lang="en-US" sz="2800" dirty="0"/>
              <a:t> </a:t>
            </a:r>
            <a:r>
              <a:rPr lang="en-US" sz="2800" dirty="0" err="1"/>
              <a:t>nhất</a:t>
            </a:r>
            <a:r>
              <a:rPr lang="en-US" sz="2800" dirty="0"/>
              <a:t> </a:t>
            </a:r>
            <a:r>
              <a:rPr lang="en-US" sz="2800" dirty="0" err="1"/>
              <a:t>thời</a:t>
            </a:r>
            <a:r>
              <a:rPr lang="en-US" sz="2800" dirty="0"/>
              <a:t> </a:t>
            </a:r>
            <a:r>
              <a:rPr lang="en-US" sz="2800" dirty="0" err="1"/>
              <a:t>gian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giữa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phận</a:t>
            </a:r>
            <a:r>
              <a:rPr lang="en-US" sz="2800" dirty="0"/>
              <a:t> KHSX </a:t>
            </a:r>
            <a:r>
              <a:rPr lang="en-US" sz="2800" dirty="0" err="1"/>
              <a:t>và</a:t>
            </a:r>
            <a:r>
              <a:rPr lang="en-US" sz="2800" dirty="0"/>
              <a:t> QLĐH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nguồn</a:t>
            </a:r>
            <a:r>
              <a:rPr lang="en-US" sz="2800" dirty="0"/>
              <a:t> </a:t>
            </a:r>
            <a:r>
              <a:rPr lang="en-US" sz="2800" dirty="0" err="1"/>
              <a:t>dữ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thiết</a:t>
            </a:r>
            <a:r>
              <a:rPr lang="en-US" sz="2800" dirty="0"/>
              <a:t> </a:t>
            </a:r>
            <a:r>
              <a:rPr lang="en-US" sz="2800" dirty="0" err="1"/>
              <a:t>giúp</a:t>
            </a:r>
            <a:r>
              <a:rPr lang="en-US" sz="2800" dirty="0"/>
              <a:t> QLĐH </a:t>
            </a:r>
            <a:r>
              <a:rPr lang="en-US" sz="2800" dirty="0" err="1"/>
              <a:t>rà</a:t>
            </a:r>
            <a:r>
              <a:rPr lang="en-US" sz="2800" dirty="0"/>
              <a:t> </a:t>
            </a:r>
            <a:r>
              <a:rPr lang="en-US" sz="2800" dirty="0" err="1"/>
              <a:t>soát</a:t>
            </a:r>
            <a:r>
              <a:rPr lang="en-US" sz="2800" dirty="0"/>
              <a:t> </a:t>
            </a:r>
            <a:r>
              <a:rPr lang="en-US" sz="2800" dirty="0" err="1"/>
              <a:t>lại</a:t>
            </a:r>
            <a:r>
              <a:rPr lang="en-US" sz="2800" dirty="0"/>
              <a:t> </a:t>
            </a:r>
            <a:r>
              <a:rPr lang="en-US" sz="2800" dirty="0" err="1"/>
              <a:t>toàn</a:t>
            </a:r>
            <a:r>
              <a:rPr lang="en-US" sz="2800" dirty="0"/>
              <a:t> </a:t>
            </a:r>
            <a:r>
              <a:rPr lang="en-US" sz="2800" dirty="0" err="1"/>
              <a:t>bộ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tác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bị</a:t>
            </a:r>
            <a:r>
              <a:rPr lang="en-US" sz="2800" dirty="0"/>
              <a:t> </a:t>
            </a:r>
            <a:r>
              <a:rPr lang="en-US" sz="2800" dirty="0" err="1"/>
              <a:t>cho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đã</a:t>
            </a:r>
            <a:r>
              <a:rPr lang="en-US" sz="2800" dirty="0"/>
              <a:t> </a:t>
            </a:r>
            <a:r>
              <a:rPr lang="en-US" sz="2800" dirty="0" err="1"/>
              <a:t>sẵn</a:t>
            </a:r>
            <a:r>
              <a:rPr lang="en-US" sz="2800" dirty="0"/>
              <a:t> </a:t>
            </a:r>
            <a:r>
              <a:rPr lang="en-US" sz="2800" dirty="0" err="1"/>
              <a:t>sàng</a:t>
            </a:r>
            <a:r>
              <a:rPr lang="en-US" sz="2800" dirty="0"/>
              <a:t> hay </a:t>
            </a:r>
            <a:r>
              <a:rPr lang="en-US" sz="2800" dirty="0" err="1"/>
              <a:t>chưa</a:t>
            </a:r>
            <a:r>
              <a:rPr lang="en-US" sz="2800" dirty="0"/>
              <a:t>, </a:t>
            </a:r>
            <a:r>
              <a:rPr lang="en-US" sz="2800" dirty="0" err="1"/>
              <a:t>trước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triển</a:t>
            </a:r>
            <a:r>
              <a:rPr lang="en-US" sz="2800" dirty="0"/>
              <a:t> </a:t>
            </a:r>
            <a:r>
              <a:rPr lang="en-US" sz="2800" dirty="0" err="1"/>
              <a:t>khai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, </a:t>
            </a:r>
            <a:r>
              <a:rPr lang="en-US" sz="2800" dirty="0" err="1"/>
              <a:t>cũng</a:t>
            </a:r>
            <a:r>
              <a:rPr lang="en-US" sz="2800" dirty="0"/>
              <a:t>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cơ</a:t>
            </a:r>
            <a:r>
              <a:rPr lang="en-US" sz="2800" dirty="0"/>
              <a:t> </a:t>
            </a:r>
            <a:r>
              <a:rPr lang="en-US" sz="2800" dirty="0" err="1"/>
              <a:t>sở</a:t>
            </a:r>
            <a:r>
              <a:rPr lang="en-US" sz="2800" dirty="0"/>
              <a:t> </a:t>
            </a:r>
            <a:r>
              <a:rPr lang="en-US" sz="2800" dirty="0" err="1"/>
              <a:t>để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dõi</a:t>
            </a:r>
            <a:r>
              <a:rPr lang="en-US" sz="2800" dirty="0"/>
              <a:t>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610600" cy="13716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/>
              <a:t>10.1 </a:t>
            </a:r>
            <a:r>
              <a:rPr lang="en-US" sz="3200" dirty="0" err="1"/>
              <a:t>Kiểm</a:t>
            </a:r>
            <a:r>
              <a:rPr lang="en-US" sz="3200" dirty="0"/>
              <a:t> </a:t>
            </a:r>
            <a:r>
              <a:rPr lang="en-US" sz="3200" dirty="0" err="1"/>
              <a:t>tra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thống</a:t>
            </a:r>
            <a:r>
              <a:rPr lang="en-US" sz="3200" dirty="0"/>
              <a:t> </a:t>
            </a:r>
            <a:r>
              <a:rPr lang="en-US" sz="3200" dirty="0" err="1"/>
              <a:t>nhất</a:t>
            </a:r>
            <a:r>
              <a:rPr lang="en-US" sz="3200" dirty="0"/>
              <a:t> </a:t>
            </a:r>
            <a:r>
              <a:rPr lang="en-US" sz="3200" dirty="0" err="1"/>
              <a:t>kế</a:t>
            </a:r>
            <a:r>
              <a:rPr lang="en-US" sz="3200" dirty="0"/>
              <a:t> </a:t>
            </a:r>
            <a:r>
              <a:rPr lang="en-US" sz="3200" dirty="0" err="1"/>
              <a:t>hoạch</a:t>
            </a:r>
            <a:r>
              <a:rPr lang="en-US" sz="3200" dirty="0"/>
              <a:t> </a:t>
            </a:r>
            <a:r>
              <a:rPr lang="en-US" sz="3200" dirty="0" err="1"/>
              <a:t>sản</a:t>
            </a:r>
            <a:r>
              <a:rPr lang="en-US" sz="3200" dirty="0"/>
              <a:t> </a:t>
            </a:r>
            <a:r>
              <a:rPr lang="en-US" sz="3200" dirty="0" err="1"/>
              <a:t>xuất</a:t>
            </a:r>
            <a:r>
              <a:rPr lang="en-US" sz="3200" dirty="0"/>
              <a:t>, </a:t>
            </a:r>
            <a:r>
              <a:rPr lang="en-US" sz="3200" dirty="0" err="1"/>
              <a:t>theo</a:t>
            </a:r>
            <a:r>
              <a:rPr lang="en-US" sz="3200" dirty="0"/>
              <a:t> </a:t>
            </a:r>
            <a:r>
              <a:rPr lang="en-US" sz="3200" dirty="0" err="1"/>
              <a:t>dõi</a:t>
            </a:r>
            <a:r>
              <a:rPr lang="en-US" sz="3200" dirty="0"/>
              <a:t> </a:t>
            </a:r>
            <a:r>
              <a:rPr lang="en-US" sz="3200" dirty="0" err="1"/>
              <a:t>kế</a:t>
            </a:r>
            <a:r>
              <a:rPr lang="en-US" sz="3200" dirty="0"/>
              <a:t> </a:t>
            </a:r>
            <a:r>
              <a:rPr lang="en-US" sz="3200" dirty="0" err="1"/>
              <a:t>hoạch</a:t>
            </a:r>
            <a:r>
              <a:rPr lang="en-US" sz="3200" dirty="0"/>
              <a:t> </a:t>
            </a:r>
            <a:r>
              <a:rPr lang="en-US" sz="3200" dirty="0" err="1"/>
              <a:t>sản</a:t>
            </a:r>
            <a:r>
              <a:rPr lang="en-US" sz="3200" dirty="0"/>
              <a:t> </a:t>
            </a:r>
            <a:r>
              <a:rPr lang="en-US" sz="3200" dirty="0" err="1"/>
              <a:t>xuất</a:t>
            </a:r>
            <a:r>
              <a:rPr lang="en-US" sz="3200" dirty="0"/>
              <a:t> (KHSX) </a:t>
            </a:r>
            <a:r>
              <a:rPr lang="en-US" sz="3200" dirty="0" err="1"/>
              <a:t>của</a:t>
            </a:r>
            <a:r>
              <a:rPr lang="en-US" sz="3200" dirty="0"/>
              <a:t> </a:t>
            </a:r>
            <a:r>
              <a:rPr lang="en-US" sz="3200" dirty="0" err="1"/>
              <a:t>nhà</a:t>
            </a:r>
            <a:r>
              <a:rPr lang="en-US" sz="3200" dirty="0"/>
              <a:t> </a:t>
            </a:r>
            <a:r>
              <a:rPr lang="en-US" sz="3200" dirty="0" err="1"/>
              <a:t>máy</a:t>
            </a:r>
            <a:r>
              <a:rPr lang="en-US" sz="3200" dirty="0"/>
              <a:t> – Production Plan:</a:t>
            </a:r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r>
              <a:rPr lang="en-US" dirty="0" smtClean="0"/>
              <a:t>10</a:t>
            </a:r>
            <a:r>
              <a:rPr lang="en-US" sz="3200" dirty="0" smtClean="0"/>
              <a:t>. </a:t>
            </a:r>
            <a:r>
              <a:rPr lang="vi-VN" sz="3200" dirty="0" smtClean="0"/>
              <a:t>Theo </a:t>
            </a:r>
            <a:r>
              <a:rPr lang="vi-VN" sz="3200" dirty="0"/>
              <a:t>dõi chất lượng sản phẩm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567017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25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144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yêu</a:t>
            </a:r>
            <a:r>
              <a:rPr lang="en-US" sz="2800" dirty="0"/>
              <a:t> </a:t>
            </a:r>
            <a:r>
              <a:rPr lang="en-US" sz="2800" dirty="0" err="1"/>
              <a:t>cầu</a:t>
            </a:r>
            <a:r>
              <a:rPr lang="en-US" sz="2800" dirty="0"/>
              <a:t> </a:t>
            </a:r>
            <a:r>
              <a:rPr lang="en-US" sz="2800" dirty="0" err="1"/>
              <a:t>bắt</a:t>
            </a:r>
            <a:r>
              <a:rPr lang="en-US" sz="2800" dirty="0"/>
              <a:t> </a:t>
            </a:r>
            <a:r>
              <a:rPr lang="en-US" sz="2800" dirty="0" err="1"/>
              <a:t>buộc</a:t>
            </a:r>
            <a:r>
              <a:rPr lang="en-US" sz="2800" dirty="0"/>
              <a:t> </a:t>
            </a:r>
            <a:r>
              <a:rPr lang="en-US" sz="2800" dirty="0" err="1"/>
              <a:t>trước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hành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bất</a:t>
            </a:r>
            <a:r>
              <a:rPr lang="en-US" sz="2800" dirty="0"/>
              <a:t> </a:t>
            </a:r>
            <a:r>
              <a:rPr lang="en-US" sz="2800" dirty="0" err="1"/>
              <a:t>kì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nào</a:t>
            </a:r>
            <a:r>
              <a:rPr lang="en-US" sz="2800" dirty="0"/>
              <a:t> </a:t>
            </a:r>
            <a:r>
              <a:rPr lang="en-US" sz="2800" dirty="0" err="1"/>
              <a:t>và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chỉ</a:t>
            </a:r>
            <a:r>
              <a:rPr lang="en-US" sz="2800" dirty="0"/>
              <a:t> </a:t>
            </a:r>
            <a:r>
              <a:rPr lang="en-US" sz="2800" dirty="0" err="1"/>
              <a:t>sau</a:t>
            </a:r>
            <a:r>
              <a:rPr lang="en-US" sz="2800" dirty="0"/>
              <a:t> </a:t>
            </a:r>
            <a:r>
              <a:rPr lang="en-US" sz="2800" dirty="0" err="1"/>
              <a:t>khi</a:t>
            </a:r>
            <a:r>
              <a:rPr lang="en-US" sz="2800" dirty="0"/>
              <a:t> </a:t>
            </a:r>
            <a:r>
              <a:rPr lang="en-US" sz="2800" dirty="0" err="1"/>
              <a:t>khâu</a:t>
            </a:r>
            <a:r>
              <a:rPr lang="en-US" sz="2800" dirty="0"/>
              <a:t> </a:t>
            </a:r>
            <a:r>
              <a:rPr lang="en-US" sz="2800" dirty="0" err="1"/>
              <a:t>chuẩn</a:t>
            </a:r>
            <a:r>
              <a:rPr lang="en-US" sz="2800" dirty="0"/>
              <a:t> </a:t>
            </a:r>
            <a:r>
              <a:rPr lang="en-US" sz="2800" dirty="0" err="1"/>
              <a:t>bị</a:t>
            </a:r>
            <a:r>
              <a:rPr lang="en-US" sz="2800" dirty="0"/>
              <a:t> </a:t>
            </a:r>
            <a:r>
              <a:rPr lang="en-US" sz="2800" dirty="0" err="1"/>
              <a:t>đã</a:t>
            </a:r>
            <a:r>
              <a:rPr lang="en-US" sz="2800" dirty="0"/>
              <a:t> </a:t>
            </a:r>
            <a:r>
              <a:rPr lang="en-US" sz="2800" dirty="0" err="1"/>
              <a:t>hoàn</a:t>
            </a:r>
            <a:r>
              <a:rPr lang="en-US" sz="2800" dirty="0"/>
              <a:t> </a:t>
            </a:r>
            <a:r>
              <a:rPr lang="en-US" sz="2800" dirty="0" err="1"/>
              <a:t>tất</a:t>
            </a:r>
            <a:r>
              <a:rPr lang="en-US" sz="2800" dirty="0"/>
              <a:t> </a:t>
            </a:r>
            <a:r>
              <a:rPr lang="en-US" sz="2800" dirty="0" err="1"/>
              <a:t>về</a:t>
            </a:r>
            <a:r>
              <a:rPr lang="en-US" sz="2800" dirty="0"/>
              <a:t> </a:t>
            </a:r>
            <a:r>
              <a:rPr lang="en-US" sz="2800" dirty="0" err="1"/>
              <a:t>mọi</a:t>
            </a:r>
            <a:r>
              <a:rPr lang="en-US" sz="2800" dirty="0"/>
              <a:t> </a:t>
            </a:r>
            <a:r>
              <a:rPr lang="en-US" sz="2800" dirty="0" err="1"/>
              <a:t>thứ</a:t>
            </a:r>
            <a:r>
              <a:rPr lang="en-US" sz="2800" dirty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610600" cy="762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/>
              <a:t>10.2  </a:t>
            </a:r>
            <a:r>
              <a:rPr lang="en-US" sz="3200" dirty="0" err="1"/>
              <a:t>Họp</a:t>
            </a:r>
            <a:r>
              <a:rPr lang="en-US" sz="3200" dirty="0"/>
              <a:t> </a:t>
            </a:r>
            <a:r>
              <a:rPr lang="en-US" sz="3200" dirty="0" err="1"/>
              <a:t>triển</a:t>
            </a:r>
            <a:r>
              <a:rPr lang="en-US" sz="3200" dirty="0"/>
              <a:t> </a:t>
            </a:r>
            <a:r>
              <a:rPr lang="en-US" sz="3200" dirty="0" err="1"/>
              <a:t>khai</a:t>
            </a:r>
            <a:r>
              <a:rPr lang="en-US" sz="3200" dirty="0"/>
              <a:t> </a:t>
            </a:r>
            <a:r>
              <a:rPr lang="en-US" sz="3200" dirty="0" err="1"/>
              <a:t>sản</a:t>
            </a:r>
            <a:r>
              <a:rPr lang="en-US" sz="3200" dirty="0"/>
              <a:t> </a:t>
            </a:r>
            <a:r>
              <a:rPr lang="en-US" sz="3200" dirty="0" err="1"/>
              <a:t>xuất</a:t>
            </a:r>
            <a:r>
              <a:rPr lang="en-US" sz="3200" dirty="0"/>
              <a:t> </a:t>
            </a:r>
            <a:r>
              <a:rPr lang="en-US" sz="3200" dirty="0" err="1"/>
              <a:t>đơn</a:t>
            </a:r>
            <a:r>
              <a:rPr lang="en-US" sz="3200" dirty="0"/>
              <a:t> </a:t>
            </a:r>
            <a:r>
              <a:rPr lang="en-US" sz="3200" dirty="0" err="1" smtClean="0"/>
              <a:t>hàng</a:t>
            </a:r>
            <a:endParaRPr lang="en-US" sz="3200" dirty="0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r>
              <a:rPr lang="en-US" dirty="0" smtClean="0"/>
              <a:t>10</a:t>
            </a:r>
            <a:r>
              <a:rPr lang="en-US" sz="3200" dirty="0" smtClean="0"/>
              <a:t>. </a:t>
            </a:r>
            <a:r>
              <a:rPr lang="vi-VN" sz="3200" dirty="0" smtClean="0"/>
              <a:t>Theo </a:t>
            </a:r>
            <a:r>
              <a:rPr lang="vi-VN" sz="3200" dirty="0"/>
              <a:t>dõi chất lượng sản phẩm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925967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26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144963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ĐH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biểu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bằng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cụ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ngày</a:t>
            </a:r>
            <a:r>
              <a:rPr lang="en-US" sz="2800" dirty="0"/>
              <a:t> </a:t>
            </a:r>
            <a:r>
              <a:rPr lang="en-US" sz="2800" dirty="0" err="1"/>
              <a:t>tình</a:t>
            </a:r>
            <a:r>
              <a:rPr lang="en-US" sz="2800" dirty="0"/>
              <a:t> </a:t>
            </a:r>
            <a:r>
              <a:rPr lang="en-US" sz="2800" dirty="0" err="1"/>
              <a:t>trạng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ở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đoạn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qua:</a:t>
            </a:r>
          </a:p>
          <a:p>
            <a:pPr lvl="0" algn="just"/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cắt</a:t>
            </a:r>
            <a:r>
              <a:rPr lang="en-US" sz="2800" dirty="0"/>
              <a:t> </a:t>
            </a:r>
            <a:r>
              <a:rPr lang="en-US" sz="2800" dirty="0" err="1"/>
              <a:t>bán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.</a:t>
            </a:r>
          </a:p>
          <a:p>
            <a:pPr lvl="0" algn="just"/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in/</a:t>
            </a:r>
            <a:r>
              <a:rPr lang="en-US" sz="2800" dirty="0" err="1"/>
              <a:t>thêu</a:t>
            </a:r>
            <a:r>
              <a:rPr lang="en-US" sz="2800" dirty="0"/>
              <a:t> (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).</a:t>
            </a:r>
          </a:p>
          <a:p>
            <a:pPr lvl="0" algn="just"/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bán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vào</a:t>
            </a:r>
            <a:r>
              <a:rPr lang="en-US" sz="2800" dirty="0"/>
              <a:t> </a:t>
            </a:r>
            <a:r>
              <a:rPr lang="en-US" sz="2800" dirty="0" err="1"/>
              <a:t>chuyền</a:t>
            </a:r>
            <a:r>
              <a:rPr lang="en-US" sz="2800" dirty="0"/>
              <a:t> (input).</a:t>
            </a:r>
          </a:p>
          <a:p>
            <a:pPr lvl="0" algn="just"/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ra</a:t>
            </a:r>
            <a:r>
              <a:rPr lang="en-US" sz="2800" dirty="0"/>
              <a:t> </a:t>
            </a:r>
            <a:r>
              <a:rPr lang="en-US" sz="2800" dirty="0" err="1"/>
              <a:t>chuyền</a:t>
            </a:r>
            <a:r>
              <a:rPr lang="en-US" sz="2800" dirty="0"/>
              <a:t> (output).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610600" cy="762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10.3  </a:t>
            </a:r>
            <a:r>
              <a:rPr lang="en-US" sz="3200" dirty="0"/>
              <a:t>Theo </a:t>
            </a:r>
            <a:r>
              <a:rPr lang="en-US" sz="3200" dirty="0" err="1"/>
              <a:t>dõi</a:t>
            </a:r>
            <a:r>
              <a:rPr lang="en-US" sz="3200" dirty="0"/>
              <a:t> </a:t>
            </a:r>
            <a:r>
              <a:rPr lang="en-US" sz="3200" dirty="0" err="1"/>
              <a:t>tiến</a:t>
            </a:r>
            <a:r>
              <a:rPr lang="en-US" sz="3200" dirty="0"/>
              <a:t> </a:t>
            </a:r>
            <a:r>
              <a:rPr lang="en-US" sz="3200" dirty="0" err="1"/>
              <a:t>độ</a:t>
            </a:r>
            <a:r>
              <a:rPr lang="en-US" sz="3200" dirty="0"/>
              <a:t> </a:t>
            </a:r>
            <a:r>
              <a:rPr lang="en-US" sz="3200" dirty="0" err="1"/>
              <a:t>sản</a:t>
            </a:r>
            <a:r>
              <a:rPr lang="en-US" sz="3200" dirty="0"/>
              <a:t> </a:t>
            </a:r>
            <a:r>
              <a:rPr lang="en-US" sz="3200" dirty="0" err="1"/>
              <a:t>xuất</a:t>
            </a:r>
            <a:r>
              <a:rPr lang="en-US" sz="3200" dirty="0"/>
              <a:t> </a:t>
            </a:r>
            <a:r>
              <a:rPr lang="en-US" sz="3200" dirty="0" err="1"/>
              <a:t>đơn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 smtClean="0"/>
              <a:t>:</a:t>
            </a:r>
            <a:endParaRPr lang="en-US" sz="3200" dirty="0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r>
              <a:rPr lang="en-US" dirty="0" smtClean="0"/>
              <a:t>10</a:t>
            </a:r>
            <a:r>
              <a:rPr lang="en-US" sz="3200" dirty="0" smtClean="0"/>
              <a:t>. </a:t>
            </a:r>
            <a:r>
              <a:rPr lang="vi-VN" sz="3200" dirty="0" smtClean="0"/>
              <a:t>Theo </a:t>
            </a:r>
            <a:r>
              <a:rPr lang="vi-VN" sz="3200" dirty="0"/>
              <a:t>dõi chất lượng sản phẩm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240778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>
                <a:solidFill>
                  <a:srgbClr val="000000"/>
                </a:solidFill>
              </a:rPr>
              <a:pPr>
                <a:defRPr/>
              </a:pPr>
              <a:t>27</a:t>
            </a:fld>
            <a:endParaRPr lang="en-US" smtClean="0">
              <a:solidFill>
                <a:srgbClr val="000000"/>
              </a:solidFill>
            </a:endParaRPr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495800"/>
          </a:xfrm>
        </p:spPr>
        <p:txBody>
          <a:bodyPr/>
          <a:lstStyle/>
          <a:p>
            <a:pPr marL="0" indent="0" algn="just">
              <a:buNone/>
            </a:pPr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ĐH </a:t>
            </a:r>
            <a:r>
              <a:rPr lang="en-US" sz="2800" dirty="0" err="1"/>
              <a:t>là</a:t>
            </a:r>
            <a:r>
              <a:rPr lang="en-US" sz="2800" dirty="0"/>
              <a:t> </a:t>
            </a:r>
            <a:r>
              <a:rPr lang="en-US" sz="2800" dirty="0" err="1"/>
              <a:t>biểu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bằng</a:t>
            </a:r>
            <a:r>
              <a:rPr lang="en-US" sz="2800" dirty="0"/>
              <a:t> </a:t>
            </a:r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liệu</a:t>
            </a:r>
            <a:r>
              <a:rPr lang="en-US" sz="2800" dirty="0"/>
              <a:t> </a:t>
            </a:r>
            <a:r>
              <a:rPr lang="en-US" sz="2800" dirty="0" err="1"/>
              <a:t>cụ</a:t>
            </a:r>
            <a:r>
              <a:rPr lang="en-US" sz="2800" dirty="0"/>
              <a:t> </a:t>
            </a:r>
            <a:r>
              <a:rPr lang="en-US" sz="2800" dirty="0" err="1"/>
              <a:t>thể</a:t>
            </a:r>
            <a:r>
              <a:rPr lang="en-US" sz="2800" dirty="0"/>
              <a:t> </a:t>
            </a:r>
            <a:r>
              <a:rPr lang="en-US" sz="2800" dirty="0" err="1"/>
              <a:t>theo</a:t>
            </a:r>
            <a:r>
              <a:rPr lang="en-US" sz="2800" dirty="0"/>
              <a:t> </a:t>
            </a:r>
            <a:r>
              <a:rPr lang="en-US" sz="2800" dirty="0" err="1"/>
              <a:t>từng</a:t>
            </a:r>
            <a:r>
              <a:rPr lang="en-US" sz="2800" dirty="0"/>
              <a:t> </a:t>
            </a:r>
            <a:r>
              <a:rPr lang="en-US" sz="2800" dirty="0" err="1"/>
              <a:t>ngày</a:t>
            </a:r>
            <a:r>
              <a:rPr lang="en-US" sz="2800" dirty="0"/>
              <a:t> </a:t>
            </a:r>
            <a:r>
              <a:rPr lang="en-US" sz="2800" dirty="0" err="1"/>
              <a:t>tình</a:t>
            </a:r>
            <a:r>
              <a:rPr lang="en-US" sz="2800" dirty="0"/>
              <a:t> </a:t>
            </a:r>
            <a:r>
              <a:rPr lang="en-US" sz="2800" dirty="0" err="1"/>
              <a:t>trạng</a:t>
            </a:r>
            <a:r>
              <a:rPr lang="en-US" sz="2800" dirty="0"/>
              <a:t> </a:t>
            </a:r>
            <a:r>
              <a:rPr lang="en-US" sz="2800" dirty="0" err="1"/>
              <a:t>thực</a:t>
            </a:r>
            <a:r>
              <a:rPr lang="en-US" sz="2800" dirty="0"/>
              <a:t> </a:t>
            </a:r>
            <a:r>
              <a:rPr lang="en-US" sz="2800" dirty="0" err="1"/>
              <a:t>hiện</a:t>
            </a:r>
            <a:r>
              <a:rPr lang="en-US" sz="2800" dirty="0"/>
              <a:t> </a:t>
            </a:r>
            <a:r>
              <a:rPr lang="en-US" sz="2800" dirty="0" err="1"/>
              <a:t>đơn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ở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đoạn</a:t>
            </a:r>
            <a:r>
              <a:rPr lang="en-US" sz="2800" dirty="0"/>
              <a:t>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xuất</a:t>
            </a:r>
            <a:r>
              <a:rPr lang="en-US" sz="2800" dirty="0"/>
              <a:t> </a:t>
            </a:r>
            <a:r>
              <a:rPr lang="en-US" sz="2800" dirty="0" err="1"/>
              <a:t>thông</a:t>
            </a:r>
            <a:r>
              <a:rPr lang="en-US" sz="2800" dirty="0"/>
              <a:t> qua:</a:t>
            </a:r>
          </a:p>
          <a:p>
            <a:pPr lvl="0" algn="just"/>
            <a:r>
              <a:rPr lang="en-US" sz="2800" dirty="0" err="1" smtClean="0"/>
              <a:t>Tiến</a:t>
            </a:r>
            <a:r>
              <a:rPr lang="en-US" sz="2800" dirty="0" smtClean="0"/>
              <a:t> </a:t>
            </a:r>
            <a:r>
              <a:rPr lang="en-US" sz="2800" dirty="0" err="1"/>
              <a:t>độ</a:t>
            </a:r>
            <a:r>
              <a:rPr lang="en-US" sz="2800" dirty="0"/>
              <a:t> </a:t>
            </a:r>
            <a:r>
              <a:rPr lang="en-US" sz="2800" dirty="0" err="1"/>
              <a:t>các</a:t>
            </a:r>
            <a:r>
              <a:rPr lang="en-US" sz="2800" dirty="0"/>
              <a:t> </a:t>
            </a:r>
            <a:r>
              <a:rPr lang="en-US" sz="2800" dirty="0" err="1"/>
              <a:t>công</a:t>
            </a:r>
            <a:r>
              <a:rPr lang="en-US" sz="2800" dirty="0"/>
              <a:t> </a:t>
            </a:r>
            <a:r>
              <a:rPr lang="en-US" sz="2800" dirty="0" err="1"/>
              <a:t>đoạn</a:t>
            </a:r>
            <a:r>
              <a:rPr lang="en-US" sz="2800" dirty="0"/>
              <a:t> </a:t>
            </a:r>
            <a:r>
              <a:rPr lang="en-US" sz="2800" dirty="0" err="1"/>
              <a:t>phụ</a:t>
            </a:r>
            <a:r>
              <a:rPr lang="en-US" sz="2800" dirty="0"/>
              <a:t> </a:t>
            </a:r>
            <a:r>
              <a:rPr lang="en-US" sz="2800" dirty="0" err="1"/>
              <a:t>trợ</a:t>
            </a:r>
            <a:r>
              <a:rPr lang="en-US" sz="2800" dirty="0"/>
              <a:t>: </a:t>
            </a:r>
            <a:r>
              <a:rPr lang="en-US" sz="2800" dirty="0" err="1"/>
              <a:t>khuy</a:t>
            </a:r>
            <a:r>
              <a:rPr lang="en-US" sz="2800" dirty="0"/>
              <a:t> </a:t>
            </a:r>
            <a:r>
              <a:rPr lang="en-US" sz="2800" dirty="0" err="1"/>
              <a:t>nút</a:t>
            </a:r>
            <a:r>
              <a:rPr lang="en-US" sz="2800" dirty="0"/>
              <a:t>, </a:t>
            </a:r>
            <a:r>
              <a:rPr lang="en-US" sz="2800" dirty="0" err="1"/>
              <a:t>khâu</a:t>
            </a:r>
            <a:r>
              <a:rPr lang="en-US" sz="2800" dirty="0"/>
              <a:t> </a:t>
            </a:r>
            <a:r>
              <a:rPr lang="en-US" sz="2800" dirty="0" err="1"/>
              <a:t>móc</a:t>
            </a:r>
            <a:r>
              <a:rPr lang="en-US" sz="2800" dirty="0"/>
              <a:t>, </a:t>
            </a:r>
            <a:r>
              <a:rPr lang="en-US" sz="2800" dirty="0" err="1"/>
              <a:t>kết</a:t>
            </a:r>
            <a:r>
              <a:rPr lang="en-US" sz="2800" dirty="0"/>
              <a:t> </a:t>
            </a:r>
            <a:r>
              <a:rPr lang="en-US" sz="2800" dirty="0" err="1"/>
              <a:t>móc</a:t>
            </a:r>
            <a:r>
              <a:rPr lang="en-US" sz="2800" dirty="0"/>
              <a:t>,…</a:t>
            </a:r>
          </a:p>
          <a:p>
            <a:pPr lvl="0" algn="just"/>
            <a:r>
              <a:rPr lang="en-US" sz="2800" dirty="0" err="1"/>
              <a:t>Tiến</a:t>
            </a:r>
            <a:r>
              <a:rPr lang="en-US" sz="2800" dirty="0"/>
              <a:t> </a:t>
            </a:r>
            <a:r>
              <a:rPr lang="en-US" sz="2800" dirty="0" err="1"/>
              <a:t>độ</a:t>
            </a:r>
            <a:r>
              <a:rPr lang="en-US" sz="2800" dirty="0"/>
              <a:t> wash </a:t>
            </a:r>
            <a:r>
              <a:rPr lang="en-US" sz="2800" dirty="0" err="1"/>
              <a:t>sản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(</a:t>
            </a:r>
            <a:r>
              <a:rPr lang="en-US" sz="2800" dirty="0" err="1"/>
              <a:t>nếu</a:t>
            </a:r>
            <a:r>
              <a:rPr lang="en-US" sz="2800" dirty="0"/>
              <a:t> </a:t>
            </a:r>
            <a:r>
              <a:rPr lang="en-US" sz="2800" dirty="0" err="1"/>
              <a:t>có</a:t>
            </a:r>
            <a:r>
              <a:rPr lang="en-US" sz="2800" dirty="0"/>
              <a:t>).</a:t>
            </a:r>
          </a:p>
          <a:p>
            <a:pPr lvl="0" algn="just"/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thành</a:t>
            </a:r>
            <a:r>
              <a:rPr lang="en-US" sz="2800" dirty="0"/>
              <a:t> </a:t>
            </a:r>
            <a:r>
              <a:rPr lang="en-US" sz="2800" dirty="0" err="1"/>
              <a:t>phẩm</a:t>
            </a:r>
            <a:r>
              <a:rPr lang="en-US" sz="2800" dirty="0"/>
              <a:t> </a:t>
            </a:r>
            <a:r>
              <a:rPr lang="en-US" sz="2800" dirty="0" err="1"/>
              <a:t>ủi</a:t>
            </a:r>
            <a:r>
              <a:rPr lang="en-US" sz="2800" dirty="0"/>
              <a:t>.</a:t>
            </a:r>
          </a:p>
          <a:p>
            <a:pPr lvl="0" algn="just"/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hàng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  <a:r>
              <a:rPr lang="en-US" sz="2800" dirty="0" err="1"/>
              <a:t>kiểm</a:t>
            </a:r>
            <a:r>
              <a:rPr lang="en-US" sz="2800" dirty="0"/>
              <a:t> </a:t>
            </a:r>
            <a:r>
              <a:rPr lang="en-US" sz="2800" dirty="0" err="1"/>
              <a:t>chất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.</a:t>
            </a:r>
          </a:p>
          <a:p>
            <a:pPr lvl="0" algn="just"/>
            <a:r>
              <a:rPr lang="en-US" sz="2800" dirty="0" err="1"/>
              <a:t>Số</a:t>
            </a:r>
            <a:r>
              <a:rPr lang="en-US" sz="2800" dirty="0"/>
              <a:t> </a:t>
            </a:r>
            <a:r>
              <a:rPr lang="en-US" sz="2800" dirty="0" err="1"/>
              <a:t>lượng</a:t>
            </a:r>
            <a:r>
              <a:rPr lang="en-US" sz="2800" dirty="0"/>
              <a:t> </a:t>
            </a:r>
            <a:r>
              <a:rPr lang="en-US" sz="2800" dirty="0" err="1"/>
              <a:t>đóng</a:t>
            </a:r>
            <a:r>
              <a:rPr lang="en-US" sz="2800" dirty="0"/>
              <a:t> </a:t>
            </a:r>
            <a:r>
              <a:rPr lang="en-US" sz="2800" dirty="0" err="1"/>
              <a:t>gói</a:t>
            </a:r>
            <a:r>
              <a:rPr lang="en-US" sz="2800" dirty="0"/>
              <a:t>.</a:t>
            </a:r>
          </a:p>
          <a:p>
            <a:pPr marL="0" indent="0" algn="just">
              <a:buNone/>
            </a:pPr>
            <a:endParaRPr lang="en-US" sz="2800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381000" y="914400"/>
            <a:ext cx="8610600" cy="7620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200" dirty="0" smtClean="0"/>
              <a:t>10.3  </a:t>
            </a:r>
            <a:r>
              <a:rPr lang="en-US" sz="3200" dirty="0"/>
              <a:t>Theo </a:t>
            </a:r>
            <a:r>
              <a:rPr lang="en-US" sz="3200" dirty="0" err="1"/>
              <a:t>dõi</a:t>
            </a:r>
            <a:r>
              <a:rPr lang="en-US" sz="3200" dirty="0"/>
              <a:t> </a:t>
            </a:r>
            <a:r>
              <a:rPr lang="en-US" sz="3200" dirty="0" err="1"/>
              <a:t>tiến</a:t>
            </a:r>
            <a:r>
              <a:rPr lang="en-US" sz="3200" dirty="0"/>
              <a:t> </a:t>
            </a:r>
            <a:r>
              <a:rPr lang="en-US" sz="3200" dirty="0" err="1"/>
              <a:t>độ</a:t>
            </a:r>
            <a:r>
              <a:rPr lang="en-US" sz="3200" dirty="0"/>
              <a:t> </a:t>
            </a:r>
            <a:r>
              <a:rPr lang="en-US" sz="3200" dirty="0" err="1"/>
              <a:t>sản</a:t>
            </a:r>
            <a:r>
              <a:rPr lang="en-US" sz="3200" dirty="0"/>
              <a:t> </a:t>
            </a:r>
            <a:r>
              <a:rPr lang="en-US" sz="3200" dirty="0" err="1"/>
              <a:t>xuất</a:t>
            </a:r>
            <a:r>
              <a:rPr lang="en-US" sz="3200" dirty="0"/>
              <a:t> </a:t>
            </a:r>
            <a:r>
              <a:rPr lang="en-US" sz="3200" dirty="0" err="1"/>
              <a:t>đơn</a:t>
            </a:r>
            <a:r>
              <a:rPr lang="en-US" sz="3200" dirty="0"/>
              <a:t> </a:t>
            </a:r>
            <a:r>
              <a:rPr lang="en-US" sz="3200" dirty="0" err="1"/>
              <a:t>hàng</a:t>
            </a:r>
            <a:r>
              <a:rPr lang="en-US" sz="3200" dirty="0" smtClean="0"/>
              <a:t>:</a:t>
            </a:r>
            <a:endParaRPr lang="en-US" sz="3200" dirty="0"/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7848600" cy="838200"/>
          </a:xfrm>
        </p:spPr>
        <p:txBody>
          <a:bodyPr/>
          <a:lstStyle/>
          <a:p>
            <a:r>
              <a:rPr lang="en-US" dirty="0" smtClean="0"/>
              <a:t>10</a:t>
            </a:r>
            <a:r>
              <a:rPr lang="en-US" sz="3200" dirty="0" smtClean="0"/>
              <a:t>. </a:t>
            </a:r>
            <a:r>
              <a:rPr lang="vi-VN" sz="3200" dirty="0" smtClean="0"/>
              <a:t>Theo </a:t>
            </a:r>
            <a:r>
              <a:rPr lang="vi-VN" sz="3200" dirty="0"/>
              <a:t>dõi chất lượng sản phẩm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492124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TỔNG KẾT BÀI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err="1" smtClean="0"/>
              <a:t>Tóm</a:t>
            </a:r>
            <a:r>
              <a:rPr lang="en-US" dirty="0" smtClean="0"/>
              <a:t> </a:t>
            </a:r>
            <a:r>
              <a:rPr lang="en-US" dirty="0" err="1" smtClean="0"/>
              <a:t>tắt</a:t>
            </a:r>
            <a:r>
              <a:rPr lang="en-US" dirty="0" smtClean="0"/>
              <a:t> </a:t>
            </a:r>
            <a:r>
              <a:rPr lang="en-US" dirty="0" err="1" smtClean="0"/>
              <a:t>nội</a:t>
            </a:r>
            <a:r>
              <a:rPr lang="en-US" dirty="0" smtClean="0"/>
              <a:t> dung </a:t>
            </a:r>
            <a:r>
              <a:rPr lang="en-US" dirty="0" err="1" smtClean="0"/>
              <a:t>cần</a:t>
            </a:r>
            <a:r>
              <a:rPr lang="en-US" dirty="0" smtClean="0"/>
              <a:t> </a:t>
            </a:r>
            <a:r>
              <a:rPr lang="en-US" dirty="0" err="1" smtClean="0"/>
              <a:t>thiết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công</a:t>
            </a:r>
            <a:r>
              <a:rPr lang="en-US" dirty="0" smtClean="0"/>
              <a:t> </a:t>
            </a:r>
            <a:r>
              <a:rPr lang="en-US" dirty="0" err="1" smtClean="0"/>
              <a:t>tác</a:t>
            </a:r>
            <a:r>
              <a:rPr lang="en-US" dirty="0" smtClean="0"/>
              <a:t> </a:t>
            </a:r>
            <a:r>
              <a:rPr lang="en-US" dirty="0" err="1" smtClean="0"/>
              <a:t>chuẩn</a:t>
            </a:r>
            <a:r>
              <a:rPr lang="en-US" dirty="0" smtClean="0"/>
              <a:t> </a:t>
            </a:r>
            <a:r>
              <a:rPr lang="en-US" dirty="0" err="1" smtClean="0"/>
              <a:t>bị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sản</a:t>
            </a:r>
            <a:r>
              <a:rPr lang="en-US" dirty="0" smtClean="0"/>
              <a:t> </a:t>
            </a:r>
            <a:r>
              <a:rPr lang="en-US" dirty="0" err="1" smtClean="0"/>
              <a:t>xuất</a:t>
            </a:r>
            <a:r>
              <a:rPr lang="en-US" dirty="0" smtClean="0"/>
              <a:t>.</a:t>
            </a:r>
          </a:p>
          <a:p>
            <a:pPr algn="just"/>
            <a:r>
              <a:rPr lang="en-US" dirty="0" err="1" smtClean="0"/>
              <a:t>Tầm</a:t>
            </a:r>
            <a:r>
              <a:rPr lang="en-US" dirty="0" smtClean="0"/>
              <a:t> </a:t>
            </a:r>
            <a:r>
              <a:rPr lang="en-US" dirty="0" err="1" smtClean="0"/>
              <a:t>quan</a:t>
            </a:r>
            <a:r>
              <a:rPr lang="en-US" dirty="0" smtClean="0"/>
              <a:t> </a:t>
            </a:r>
            <a:r>
              <a:rPr lang="en-US" dirty="0" err="1" smtClean="0"/>
              <a:t>trọng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cân</a:t>
            </a:r>
            <a:r>
              <a:rPr lang="en-US" dirty="0" smtClean="0"/>
              <a:t> </a:t>
            </a:r>
            <a:r>
              <a:rPr lang="en-US" dirty="0" err="1" smtClean="0"/>
              <a:t>đối</a:t>
            </a:r>
            <a:r>
              <a:rPr lang="en-US" dirty="0" smtClean="0"/>
              <a:t> </a:t>
            </a:r>
            <a:r>
              <a:rPr lang="en-US" dirty="0" err="1" smtClean="0"/>
              <a:t>và</a:t>
            </a:r>
            <a:r>
              <a:rPr lang="en-US" dirty="0" smtClean="0"/>
              <a:t> </a:t>
            </a:r>
            <a:r>
              <a:rPr lang="en-US" dirty="0" err="1" smtClean="0"/>
              <a:t>kiểm</a:t>
            </a:r>
            <a:r>
              <a:rPr lang="en-US" dirty="0" smtClean="0"/>
              <a:t> </a:t>
            </a:r>
            <a:r>
              <a:rPr lang="en-US" dirty="0" err="1" smtClean="0"/>
              <a:t>soát</a:t>
            </a:r>
            <a:r>
              <a:rPr lang="en-US" dirty="0" smtClean="0"/>
              <a:t> NPL.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583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29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754563"/>
          </a:xfrm>
        </p:spPr>
        <p:txBody>
          <a:bodyPr/>
          <a:lstStyle/>
          <a:p>
            <a:pPr marL="0" lvl="0" indent="0" algn="just">
              <a:buNone/>
            </a:pPr>
            <a:r>
              <a:rPr lang="en-US" sz="2800" dirty="0" err="1" smtClean="0"/>
              <a:t>Từ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 </a:t>
            </a:r>
            <a:r>
              <a:rPr lang="en-US" sz="2800" dirty="0" err="1" smtClean="0"/>
              <a:t>áo</a:t>
            </a:r>
            <a:r>
              <a:rPr lang="en-US" sz="2800" dirty="0" smtClean="0"/>
              <a:t> </a:t>
            </a:r>
            <a:r>
              <a:rPr lang="en-US" sz="2800" dirty="0" err="1" smtClean="0"/>
              <a:t>nữ</a:t>
            </a:r>
            <a:r>
              <a:rPr lang="en-US" sz="2800" dirty="0" smtClean="0"/>
              <a:t> </a:t>
            </a:r>
            <a:r>
              <a:rPr lang="en-US" sz="2800" dirty="0" err="1" smtClean="0"/>
              <a:t>đồng</a:t>
            </a:r>
            <a:r>
              <a:rPr lang="en-US" sz="2800" dirty="0" smtClean="0"/>
              <a:t> </a:t>
            </a:r>
            <a:r>
              <a:rPr lang="en-US" sz="2800" dirty="0" err="1" smtClean="0"/>
              <a:t>phục</a:t>
            </a:r>
            <a:r>
              <a:rPr lang="en-US" sz="2800" dirty="0" smtClean="0"/>
              <a:t> </a:t>
            </a:r>
            <a:r>
              <a:rPr lang="en-US" sz="2800" dirty="0" err="1" smtClean="0"/>
              <a:t>thực</a:t>
            </a:r>
            <a:r>
              <a:rPr lang="en-US" sz="2800" dirty="0" smtClean="0"/>
              <a:t> </a:t>
            </a:r>
            <a:r>
              <a:rPr lang="en-US" sz="2800" dirty="0" err="1" smtClean="0"/>
              <a:t>hành</a:t>
            </a:r>
            <a:r>
              <a:rPr lang="en-US" sz="2800" dirty="0" smtClean="0"/>
              <a:t> (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xanh</a:t>
            </a:r>
            <a:r>
              <a:rPr lang="en-US" sz="2800" dirty="0" smtClean="0"/>
              <a:t>) </a:t>
            </a:r>
            <a:r>
              <a:rPr lang="en-US" sz="2800" dirty="0" err="1" smtClean="0"/>
              <a:t>trường</a:t>
            </a:r>
            <a:r>
              <a:rPr lang="en-US" sz="2800" dirty="0" smtClean="0"/>
              <a:t> CĐ </a:t>
            </a:r>
            <a:r>
              <a:rPr lang="en-US" sz="2800" dirty="0" err="1" smtClean="0"/>
              <a:t>Lý</a:t>
            </a:r>
            <a:r>
              <a:rPr lang="en-US" sz="2800" dirty="0" smtClean="0"/>
              <a:t> </a:t>
            </a:r>
            <a:r>
              <a:rPr lang="en-US" sz="2800" dirty="0" err="1" smtClean="0"/>
              <a:t>Tự</a:t>
            </a:r>
            <a:r>
              <a:rPr lang="en-US" sz="2800" dirty="0" smtClean="0"/>
              <a:t> </a:t>
            </a:r>
            <a:r>
              <a:rPr lang="en-US" sz="2800" dirty="0" err="1" smtClean="0"/>
              <a:t>Trọng</a:t>
            </a:r>
            <a:r>
              <a:rPr lang="en-US" sz="2800" dirty="0" smtClean="0"/>
              <a:t>, </a:t>
            </a:r>
            <a:r>
              <a:rPr lang="en-US" sz="2800" dirty="0" err="1" smtClean="0"/>
              <a:t>em</a:t>
            </a:r>
            <a:r>
              <a:rPr lang="en-US" sz="2800" dirty="0" smtClean="0"/>
              <a:t> </a:t>
            </a:r>
            <a:r>
              <a:rPr lang="en-US" sz="2800" dirty="0" err="1" smtClean="0"/>
              <a:t>hãy</a:t>
            </a:r>
            <a:r>
              <a:rPr lang="en-US" sz="2800" dirty="0"/>
              <a:t> </a:t>
            </a:r>
            <a:r>
              <a:rPr lang="en-US" sz="2800" dirty="0" err="1" smtClean="0"/>
              <a:t>lập</a:t>
            </a:r>
            <a:r>
              <a:rPr lang="en-US" sz="2800" dirty="0" smtClean="0"/>
              <a:t>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quy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may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 (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i="1" u="sng" dirty="0" err="1"/>
              <a:t>Tài</a:t>
            </a:r>
            <a:r>
              <a:rPr lang="en-US" sz="2800" i="1" u="sng" dirty="0"/>
              <a:t> </a:t>
            </a:r>
            <a:r>
              <a:rPr lang="en-US" sz="2800" i="1" u="sng" dirty="0" err="1"/>
              <a:t>liệu</a:t>
            </a:r>
            <a:r>
              <a:rPr lang="en-US" sz="2800" i="1" u="sng" dirty="0"/>
              <a:t> </a:t>
            </a:r>
            <a:r>
              <a:rPr lang="en-US" sz="2800" i="1" u="sng" dirty="0" err="1"/>
              <a:t>kỹ</a:t>
            </a:r>
            <a:r>
              <a:rPr lang="en-US" sz="2800" i="1" u="sng" dirty="0"/>
              <a:t> </a:t>
            </a:r>
            <a:r>
              <a:rPr lang="en-US" sz="2800" i="1" u="sng" dirty="0" err="1"/>
              <a:t>thuật</a:t>
            </a:r>
            <a:r>
              <a:rPr lang="en-US" sz="2800" i="1" u="sng" dirty="0"/>
              <a:t> </a:t>
            </a:r>
            <a:r>
              <a:rPr lang="en-US" sz="2800" i="1" u="sng" dirty="0" err="1"/>
              <a:t>cho</a:t>
            </a:r>
            <a:r>
              <a:rPr lang="en-US" sz="2800" i="1" u="sng" dirty="0"/>
              <a:t> </a:t>
            </a:r>
            <a:r>
              <a:rPr lang="en-US" sz="2800" i="1" u="sng" dirty="0" err="1"/>
              <a:t>sản</a:t>
            </a:r>
            <a:r>
              <a:rPr lang="en-US" sz="2800" i="1" u="sng" dirty="0"/>
              <a:t> </a:t>
            </a:r>
            <a:r>
              <a:rPr lang="en-US" sz="2800" i="1" u="sng" dirty="0" err="1" smtClean="0"/>
              <a:t>xuất</a:t>
            </a:r>
            <a:r>
              <a:rPr lang="en-US" sz="2800" dirty="0" smtClean="0"/>
              <a:t>),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gợi</a:t>
            </a:r>
            <a:r>
              <a:rPr lang="en-US" sz="2800" dirty="0" smtClean="0"/>
              <a:t> ý </a:t>
            </a:r>
            <a:r>
              <a:rPr lang="en-US" sz="2800" dirty="0" err="1" smtClean="0"/>
              <a:t>sau</a:t>
            </a:r>
            <a:r>
              <a:rPr lang="en-US" sz="2800" dirty="0" smtClean="0"/>
              <a:t>:</a:t>
            </a:r>
          </a:p>
          <a:p>
            <a:pPr marL="0" indent="0" algn="just">
              <a:buNone/>
            </a:pPr>
            <a:r>
              <a:rPr lang="en-US" sz="2800" dirty="0" smtClean="0"/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i="1" dirty="0" err="1"/>
              <a:t>Bài</a:t>
            </a:r>
            <a:r>
              <a:rPr lang="en-US" sz="4000" i="1" dirty="0"/>
              <a:t> </a:t>
            </a:r>
            <a:r>
              <a:rPr lang="en-US" sz="4000" i="1" dirty="0" err="1" smtClean="0"/>
              <a:t>tập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1758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228600"/>
            <a:ext cx="8763000" cy="838200"/>
          </a:xfrm>
        </p:spPr>
        <p:txBody>
          <a:bodyPr/>
          <a:lstStyle/>
          <a:p>
            <a:pPr eaLnBrk="1" hangingPunct="1"/>
            <a:r>
              <a:rPr lang="en-US" sz="3600" i="1" dirty="0" err="1"/>
              <a:t>Bài</a:t>
            </a:r>
            <a:r>
              <a:rPr lang="en-US" sz="3600" i="1" dirty="0"/>
              <a:t> </a:t>
            </a:r>
            <a:r>
              <a:rPr lang="en-US" sz="3600" i="1" dirty="0" err="1"/>
              <a:t>tập</a:t>
            </a:r>
            <a:endParaRPr lang="en-US" sz="3400" dirty="0" smtClean="0"/>
          </a:p>
        </p:txBody>
      </p:sp>
      <p:sp>
        <p:nvSpPr>
          <p:cNvPr id="24579" name="Slide Number Placeholder 1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80CB3F-2DE8-463D-9368-58AE258A0AA8}" type="slidenum">
              <a:rPr lang="en-US" smtClean="0"/>
              <a:pPr>
                <a:defRPr/>
              </a:pPr>
              <a:t>30</a:t>
            </a:fld>
            <a:endParaRPr lang="en-US" smtClean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534400" cy="4724400"/>
          </a:xfrm>
        </p:spPr>
        <p:txBody>
          <a:bodyPr/>
          <a:lstStyle/>
          <a:p>
            <a:pPr marL="0" lvl="0" indent="0">
              <a:buNone/>
            </a:pPr>
            <a:endParaRPr lang="en-US" sz="2800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1202990"/>
              </p:ext>
            </p:extLst>
          </p:nvPr>
        </p:nvGraphicFramePr>
        <p:xfrm>
          <a:off x="685800" y="1371600"/>
          <a:ext cx="8153400" cy="424886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858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28194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18288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8194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9276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STT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Tên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bước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công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việc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Dụng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cụ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err="1" smtClean="0"/>
                        <a:t>Ghi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 err="1" smtClean="0"/>
                        <a:t>chú</a:t>
                      </a:r>
                      <a:endParaRPr lang="en-US" dirty="0"/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1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2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…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4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Tra</a:t>
                      </a: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bâu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vào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thân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Gồm</a:t>
                      </a:r>
                      <a:r>
                        <a:rPr lang="en-US" sz="18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: may </a:t>
                      </a:r>
                      <a:r>
                        <a:rPr lang="en-US" sz="18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lộn</a:t>
                      </a:r>
                      <a:r>
                        <a:rPr lang="en-US" sz="18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18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và</a:t>
                      </a:r>
                      <a:r>
                        <a:rPr lang="en-US" sz="18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18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diễu</a:t>
                      </a:r>
                      <a:r>
                        <a:rPr lang="en-US" sz="18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18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lá</a:t>
                      </a:r>
                      <a:r>
                        <a:rPr lang="en-US" sz="18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18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bâu</a:t>
                      </a:r>
                      <a:r>
                        <a:rPr lang="en-US" sz="18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,</a:t>
                      </a:r>
                      <a:r>
                        <a:rPr lang="en-US" sz="18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18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diễu</a:t>
                      </a:r>
                      <a:r>
                        <a:rPr lang="en-US" sz="18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18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chân</a:t>
                      </a:r>
                      <a:r>
                        <a:rPr lang="en-US" sz="18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18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bâu</a:t>
                      </a:r>
                      <a:r>
                        <a:rPr lang="en-US" sz="18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, </a:t>
                      </a:r>
                      <a:r>
                        <a:rPr lang="en-US" sz="18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cặp</a:t>
                      </a:r>
                      <a:r>
                        <a:rPr lang="en-US" sz="18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18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lá</a:t>
                      </a:r>
                      <a:r>
                        <a:rPr lang="en-US" sz="18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3</a:t>
                      </a:r>
                      <a:endParaRPr lang="en-US" sz="18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…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10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Ủi</a:t>
                      </a: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thành</a:t>
                      </a:r>
                      <a:r>
                        <a:rPr lang="en-US" sz="2000" baseline="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 </a:t>
                      </a:r>
                      <a:r>
                        <a:rPr lang="en-US" sz="2000" baseline="0" dirty="0" err="1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phẩm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44838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 smtClean="0">
                          <a:effectLst/>
                          <a:latin typeface="Calibri"/>
                          <a:ea typeface="MS Mincho"/>
                          <a:cs typeface="Times New Roman"/>
                        </a:rPr>
                        <a:t>11</a:t>
                      </a: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rgbClr val="00206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000" dirty="0">
                        <a:effectLst/>
                        <a:latin typeface="Calibri"/>
                        <a:ea typeface="MS Mincho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20426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 smtClean="0"/>
              <a:t>BÀI TẬP VỀ NHÀ</a:t>
            </a:r>
          </a:p>
          <a:p>
            <a:pPr marL="0" indent="0">
              <a:buNone/>
            </a:pPr>
            <a:r>
              <a:rPr lang="en-US" dirty="0" err="1" smtClean="0"/>
              <a:t>Lập</a:t>
            </a:r>
            <a:r>
              <a:rPr lang="en-US" dirty="0"/>
              <a:t> </a:t>
            </a:r>
            <a:r>
              <a:rPr lang="en-US" dirty="0" err="1" smtClean="0"/>
              <a:t>một</a:t>
            </a:r>
            <a:r>
              <a:rPr lang="en-US" dirty="0" smtClean="0"/>
              <a:t> </a:t>
            </a:r>
            <a:r>
              <a:rPr lang="en-US" dirty="0" err="1" smtClean="0"/>
              <a:t>bộ</a:t>
            </a:r>
            <a:r>
              <a:rPr lang="en-US" dirty="0" smtClean="0"/>
              <a:t> </a:t>
            </a:r>
            <a:r>
              <a:rPr lang="en-US" dirty="0" err="1" smtClean="0"/>
              <a:t>tài</a:t>
            </a:r>
            <a:r>
              <a:rPr lang="en-US" dirty="0" smtClean="0"/>
              <a:t> </a:t>
            </a:r>
            <a:r>
              <a:rPr lang="en-US" dirty="0" err="1" smtClean="0"/>
              <a:t>liệu</a:t>
            </a:r>
            <a:r>
              <a:rPr lang="en-US" dirty="0" smtClean="0"/>
              <a:t> </a:t>
            </a:r>
            <a:r>
              <a:rPr lang="en-US" dirty="0" err="1" smtClean="0"/>
              <a:t>kỹ</a:t>
            </a:r>
            <a:r>
              <a:rPr lang="en-US" dirty="0" smtClean="0"/>
              <a:t> </a:t>
            </a:r>
            <a:r>
              <a:rPr lang="en-US" dirty="0" err="1" smtClean="0"/>
              <a:t>thuật</a:t>
            </a:r>
            <a:r>
              <a:rPr lang="en-US" dirty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may </a:t>
            </a:r>
            <a:r>
              <a:rPr lang="en-US" dirty="0" err="1" smtClean="0"/>
              <a:t>mẫu</a:t>
            </a:r>
            <a:r>
              <a:rPr lang="en-US" dirty="0" smtClean="0"/>
              <a:t> </a:t>
            </a:r>
            <a:r>
              <a:rPr lang="en-US" dirty="0" err="1" smtClean="0"/>
              <a:t>theo</a:t>
            </a:r>
            <a:r>
              <a:rPr lang="en-US" dirty="0" smtClean="0"/>
              <a:t> </a:t>
            </a:r>
            <a:r>
              <a:rPr lang="en-US" dirty="0" err="1" smtClean="0"/>
              <a:t>đơn</a:t>
            </a:r>
            <a:r>
              <a:rPr lang="en-US" dirty="0" smtClean="0"/>
              <a:t> </a:t>
            </a:r>
            <a:r>
              <a:rPr lang="en-US" dirty="0" err="1" smtClean="0"/>
              <a:t>hàng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sẵn</a:t>
            </a:r>
            <a:r>
              <a:rPr lang="en-US" dirty="0" smtClean="0"/>
              <a:t>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25B2C8-256D-4335-8C2B-E8B55E2CDE55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GIAO BÀI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939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 - &amp;quot;NTH: Nguyễn Thị Hiền&amp;quot;&quot;/&gt;&lt;property id=&quot;20307&quot; value=&quot;256&quot;/&gt;&lt;/object&gt;&lt;object type=&quot;3&quot; unique_id=&quot;10118&quot;&gt;&lt;property id=&quot;20148&quot; value=&quot;5&quot;/&gt;&lt;property id=&quot;20300&quot; value=&quot;Slide 2 - &amp;quot;I. Kiểm soát và truyền đạt thông tin&amp;quot;&quot;/&gt;&lt;property id=&quot;20307&quot; value=&quot;293&quot;/&gt;&lt;/object&gt;&lt;object type=&quot;3&quot; unique_id=&quot;10527&quot;&gt;&lt;property id=&quot;20148&quot; value=&quot;5&quot;/&gt;&lt;property id=&quot;20300&quot; value=&quot;Slide 3 - &amp;quot;I. Kiểm soát và truyền đạt thông tin&amp;quot;&quot;/&gt;&lt;property id=&quot;20307&quot; value=&quot;294&quot;/&gt;&lt;/object&gt;&lt;object type=&quot;3&quot; unique_id=&quot;10558&quot;&gt;&lt;property id=&quot;20148&quot; value=&quot;5&quot;/&gt;&lt;property id=&quot;20300&quot; value=&quot;Slide 4 - &amp;quot;I. Kiểm soát và truyền đạt thông tin&amp;quot;&quot;/&gt;&lt;property id=&quot;20307&quot; value=&quot;295&quot;/&gt;&lt;/object&gt;&lt;object type=&quot;3&quot; unique_id=&quot;10565&quot;&gt;&lt;property id=&quot;20148&quot; value=&quot;5&quot;/&gt;&lt;property id=&quot;20300&quot; value=&quot;Slide 5 - &amp;quot;I. Kiểm soát và truyền đạt thông tin&amp;quot;&quot;/&gt;&lt;property id=&quot;20307&quot; value=&quot;296&quot;/&gt;&lt;/object&gt;&lt;object type=&quot;3&quot; unique_id=&quot;10601&quot;&gt;&lt;property id=&quot;20148&quot; value=&quot;5&quot;/&gt;&lt;property id=&quot;20300&quot; value=&quot;Slide 6 - &amp;quot;I. Kiểm soát và truyền đạt thông tin&amp;quot;&quot;/&gt;&lt;property id=&quot;20307&quot; value=&quot;297&quot;/&gt;&lt;/object&gt;&lt;object type=&quot;3&quot; unique_id=&quot;10634&quot;&gt;&lt;property id=&quot;20148&quot; value=&quot;5&quot;/&gt;&lt;property id=&quot;20300&quot; value=&quot;Slide 7 - &amp;quot;I. Kiểm soát và truyền đạt thông tin&amp;quot;&quot;/&gt;&lt;property id=&quot;20307&quot; value=&quot;298&quot;/&gt;&lt;/object&gt;&lt;object type=&quot;3&quot; unique_id=&quot;10635&quot;&gt;&lt;property id=&quot;20148&quot; value=&quot;5&quot;/&gt;&lt;property id=&quot;20300&quot; value=&quot;Slide 8 - &amp;quot;I. Kiểm soát và truyền đạt thông tin&amp;quot;&quot;/&gt;&lt;property id=&quot;20307&quot; value=&quot;299&quot;/&gt;&lt;/object&gt;&lt;object type=&quot;3&quot; unique_id=&quot;10706&quot;&gt;&lt;property id=&quot;20148&quot; value=&quot;5&quot;/&gt;&lt;property id=&quot;20300&quot; value=&quot;Slide 9 - &amp;quot;I. Kiểm soát và truyền đạt thông tin&amp;quot;&quot;/&gt;&lt;property id=&quot;20307&quot; value=&quot;300&quot;/&gt;&lt;/object&gt;&lt;object type=&quot;3&quot; unique_id=&quot;10740&quot;&gt;&lt;property id=&quot;20148&quot; value=&quot;5&quot;/&gt;&lt;property id=&quot;20300&quot; value=&quot;Slide 10 - &amp;quot;I. Kiểm soát và truyền đạt thông tin&amp;quot;&quot;/&gt;&lt;property id=&quot;20307&quot; value=&quot;301&quot;/&gt;&lt;/object&gt;&lt;object type=&quot;3&quot; unique_id=&quot;10777&quot;&gt;&lt;property id=&quot;20148&quot; value=&quot;5&quot;/&gt;&lt;property id=&quot;20300&quot; value=&quot;Slide 11 - &amp;quot;I. Kiểm soát và truyền đạt thông tin&amp;quot;&quot;/&gt;&lt;property id=&quot;20307&quot; value=&quot;302&quot;/&gt;&lt;/object&gt;&lt;object type=&quot;3&quot; unique_id=&quot;10817&quot;&gt;&lt;property id=&quot;20148&quot; value=&quot;5&quot;/&gt;&lt;property id=&quot;20300&quot; value=&quot;Slide 12 - &amp;quot;I. Kiểm soát và truyền đạt thông tin&amp;quot;&quot;/&gt;&lt;property id=&quot;20307&quot; value=&quot;303&quot;/&gt;&lt;/object&gt;&lt;object type=&quot;3&quot; unique_id=&quot;10860&quot;&gt;&lt;property id=&quot;20148&quot; value=&quot;5&quot;/&gt;&lt;property id=&quot;20300&quot; value=&quot;Slide 13 - &amp;quot;II. Làm việc với khách hàng&amp;quot;&quot;/&gt;&lt;property id=&quot;20307&quot; value=&quot;304&quot;/&gt;&lt;/object&gt;&lt;object type=&quot;3&quot; unique_id=&quot;10906&quot;&gt;&lt;property id=&quot;20148&quot; value=&quot;5&quot;/&gt;&lt;property id=&quot;20300&quot; value=&quot;Slide 14 - &amp;quot;II. Làm việc với khách hàng&amp;quot;&quot;/&gt;&lt;property id=&quot;20307&quot; value=&quot;305&quot;/&gt;&lt;/object&gt;&lt;object type=&quot;3&quot; unique_id=&quot;10971&quot;&gt;&lt;property id=&quot;20148&quot; value=&quot;5&quot;/&gt;&lt;property id=&quot;20300&quot; value=&quot;Slide 15 - &amp;quot;II. Làm việc với khách hàng&amp;quot;&quot;/&gt;&lt;property id=&quot;20307&quot; value=&quot;306&quot;/&gt;&lt;/object&gt;&lt;object type=&quot;3&quot; unique_id=&quot;10972&quot;&gt;&lt;property id=&quot;20148&quot; value=&quot;5&quot;/&gt;&lt;property id=&quot;20300&quot; value=&quot;Slide 16 - &amp;quot;II. Làm việc với khách hàng&amp;quot;&quot;/&gt;&lt;property id=&quot;20307&quot; value=&quot;307&quot;/&gt;&lt;/object&gt;&lt;object type=&quot;3&quot; unique_id=&quot;11027&quot;&gt;&lt;property id=&quot;20148&quot; value=&quot;5&quot;/&gt;&lt;property id=&quot;20300&quot; value=&quot;Slide 17 - &amp;quot;II. Làm việc với khách hàng&amp;quot;&quot;/&gt;&lt;property id=&quot;20307&quot; value=&quot;308&quot;/&gt;&lt;/object&gt;&lt;object type=&quot;3&quot; unique_id=&quot;11085&quot;&gt;&lt;property id=&quot;20148&quot; value=&quot;5&quot;/&gt;&lt;property id=&quot;20300&quot; value=&quot;Slide 18 - &amp;quot;II. Làm việc với khách hàng&amp;quot;&quot;/&gt;&lt;property id=&quot;20307&quot; value=&quot;309&quot;/&gt;&lt;/object&gt;&lt;object type=&quot;3&quot; unique_id=&quot;11106&quot;&gt;&lt;property id=&quot;20148&quot; value=&quot;5&quot;/&gt;&lt;property id=&quot;20300&quot; value=&quot;Slide 19 - &amp;quot;II. Làm việc với khách hàng&amp;quot;&quot;/&gt;&lt;property id=&quot;20307&quot; value=&quot;310&quot;/&gt;&lt;/object&gt;&lt;object type=&quot;3&quot; unique_id=&quot;11191&quot;&gt;&lt;property id=&quot;20148&quot; value=&quot;5&quot;/&gt;&lt;property id=&quot;20300&quot; value=&quot;Slide 20 - &amp;quot;II. Làm việc với khách hàng&amp;quot;&quot;/&gt;&lt;property id=&quot;20307&quot; value=&quot;311&quot;/&gt;&lt;/object&gt;&lt;object type=&quot;3&quot; unique_id=&quot;11258&quot;&gt;&lt;property id=&quot;20148&quot; value=&quot;5&quot;/&gt;&lt;property id=&quot;20300&quot; value=&quot;Slide 21 - &amp;quot;II. Làm việc với khách hàng&amp;quot;&quot;/&gt;&lt;property id=&quot;20307&quot; value=&quot;312&quot;/&gt;&lt;/object&gt;&lt;object type=&quot;3&quot; unique_id=&quot;11328&quot;&gt;&lt;property id=&quot;20148&quot; value=&quot;5&quot;/&gt;&lt;property id=&quot;20300&quot; value=&quot;Slide 22 - &amp;quot;II. Làm việc với khách hàng&amp;quot;&quot;/&gt;&lt;property id=&quot;20307&quot; value=&quot;313&quot;/&gt;&lt;/object&gt;&lt;object type=&quot;3&quot; unique_id=&quot;11353&quot;&gt;&lt;property id=&quot;20148&quot; value=&quot;5&quot;/&gt;&lt;property id=&quot;20300&quot; value=&quot;Slide 23 - &amp;quot;II. Làm việc với khách hàng&amp;quot;&quot;/&gt;&lt;property id=&quot;20307&quot; value=&quot;314&quot;/&gt;&lt;/object&gt;&lt;object type=&quot;3&quot; unique_id=&quot;11504&quot;&gt;&lt;property id=&quot;20148&quot; value=&quot;5&quot;/&gt;&lt;property id=&quot;20300&quot; value=&quot;Slide 24 - &amp;quot;II. Làm việc với khách hàng&amp;quot;&quot;/&gt;&lt;property id=&quot;20307&quot; value=&quot;315&quot;/&gt;&lt;/object&gt;&lt;object type=&quot;3&quot; unique_id=&quot;11531&quot;&gt;&lt;property id=&quot;20148&quot; value=&quot;5&quot;/&gt;&lt;property id=&quot;20300&quot; value=&quot;Slide 25 - &amp;quot;II. Làm việc với khách hàng&amp;quot;&quot;/&gt;&lt;property id=&quot;20307&quot; value=&quot;316&quot;/&gt;&lt;/object&gt;&lt;object type=&quot;3&quot; unique_id=&quot;11694&quot;&gt;&lt;property id=&quot;20148&quot; value=&quot;5&quot;/&gt;&lt;property id=&quot;20300&quot; value=&quot;Slide 26&quot;/&gt;&lt;property id=&quot;20307&quot; value=&quot;317&quot;/&gt;&lt;/object&gt;&lt;object type=&quot;3&quot; unique_id=&quot;11835&quot;&gt;&lt;property id=&quot;20148&quot; value=&quot;5&quot;/&gt;&lt;property id=&quot;20300&quot; value=&quot;Slide 27&quot;/&gt;&lt;property id=&quot;20307&quot; value=&quot;318&quot;/&gt;&lt;/object&gt;&lt;object type=&quot;3&quot; unique_id=&quot;11923&quot;&gt;&lt;property id=&quot;20148&quot; value=&quot;5&quot;/&gt;&lt;property id=&quot;20300&quot; value=&quot;Slide 28&quot;/&gt;&lt;property id=&quot;20307&quot; value=&quot;319&quot;/&gt;&lt;/object&gt;&lt;object type=&quot;3&quot; unique_id=&quot;12074&quot;&gt;&lt;property id=&quot;20148&quot; value=&quot;5&quot;/&gt;&lt;property id=&quot;20300&quot; value=&quot;Slide 29&quot;/&gt;&lt;property id=&quot;20307&quot; value=&quot;320&quot;/&gt;&lt;/object&gt;&lt;object type=&quot;3&quot; unique_id=&quot;12106&quot;&gt;&lt;property id=&quot;20148&quot; value=&quot;5&quot;/&gt;&lt;property id=&quot;20300&quot; value=&quot;Slide 30&quot;/&gt;&lt;property id=&quot;20307&quot; value=&quot;321&quot;/&gt;&lt;/object&gt;&lt;object type=&quot;3&quot; unique_id=&quot;12139&quot;&gt;&lt;property id=&quot;20148&quot; value=&quot;5&quot;/&gt;&lt;property id=&quot;20300&quot; value=&quot;Slide 31&quot;/&gt;&lt;property id=&quot;20307&quot; value=&quot;322&quot;/&gt;&lt;/object&gt;&lt;object type=&quot;3&quot; unique_id=&quot;12206&quot;&gt;&lt;property id=&quot;20148&quot; value=&quot;5&quot;/&gt;&lt;property id=&quot;20300&quot; value=&quot;Slide 32 - &amp;quot;Những lưu ý khi viết thư điện tử&amp;quot;&quot;/&gt;&lt;property id=&quot;20307&quot; value=&quot;323&quot;/&gt;&lt;/object&gt;&lt;object type=&quot;3&quot; unique_id=&quot;12207&quot;&gt;&lt;property id=&quot;20148&quot; value=&quot;5&quot;/&gt;&lt;property id=&quot;20300&quot; value=&quot;Slide 33&quot;/&gt;&lt;property id=&quot;20307&quot; value=&quot;324&quot;/&gt;&lt;/object&gt;&lt;object type=&quot;3&quot; unique_id=&quot;12243&quot;&gt;&lt;property id=&quot;20148&quot; value=&quot;5&quot;/&gt;&lt;property id=&quot;20300&quot; value=&quot;Slide 34 - &amp;quot;Một số mẫu câu tiếng Anh&amp;quot;&quot;/&gt;&lt;property id=&quot;20307&quot; value=&quot;325&quot;/&gt;&lt;/object&gt;&lt;object type=&quot;3&quot; unique_id=&quot;12460&quot;&gt;&lt;property id=&quot;20148&quot; value=&quot;5&quot;/&gt;&lt;property id=&quot;20300&quot; value=&quot;Slide 35 - &amp;quot;Một số mẫu câu tiếng Anh&amp;quot;&quot;/&gt;&lt;property id=&quot;20307&quot; value=&quot;327&quot;/&gt;&lt;/object&gt;&lt;object type=&quot;3&quot; unique_id=&quot;12461&quot;&gt;&lt;property id=&quot;20148&quot; value=&quot;5&quot;/&gt;&lt;property id=&quot;20300&quot; value=&quot;Slide 36 - &amp;quot;Một số mẫu câu tiếng Anh&amp;quot;&quot;/&gt;&lt;property id=&quot;20307&quot; value=&quot;328&quot;/&gt;&lt;/object&gt;&lt;object type=&quot;3&quot; unique_id=&quot;12462&quot;&gt;&lt;property id=&quot;20148&quot; value=&quot;5&quot;/&gt;&lt;property id=&quot;20300&quot; value=&quot;Slide 37 - &amp;quot;Một số mẫu câu tiếng Anh&amp;quot;&quot;/&gt;&lt;property id=&quot;20307&quot; value=&quot;329&quot;/&gt;&lt;/object&gt;&lt;object type=&quot;3&quot; unique_id=&quot;12463&quot;&gt;&lt;property id=&quot;20148&quot; value=&quot;5&quot;/&gt;&lt;property id=&quot;20300&quot; value=&quot;Slide 38 - &amp;quot;Một số mẫu câu tiếng Anh&amp;quot;&quot;/&gt;&lt;property id=&quot;20307&quot; value=&quot;330&quot;/&gt;&lt;/object&gt;&lt;object type=&quot;3&quot; unique_id=&quot;12464&quot;&gt;&lt;property id=&quot;20148&quot; value=&quot;5&quot;/&gt;&lt;property id=&quot;20300&quot; value=&quot;Slide 39 - &amp;quot;Một số mẫu câu tiếng Anh&amp;quot;&quot;/&gt;&lt;property id=&quot;20307&quot; value=&quot;331&quot;/&gt;&lt;/object&gt;&lt;object type=&quot;3&quot; unique_id=&quot;12465&quot;&gt;&lt;property id=&quot;20148&quot; value=&quot;5&quot;/&gt;&lt;property id=&quot;20300&quot; value=&quot;Slide 40&quot;/&gt;&lt;property id=&quot;20307&quot; value=&quot;326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871TGp_picture_light_ani">
  <a:themeElements>
    <a:clrScheme name="Custom 59">
      <a:dk1>
        <a:srgbClr val="000000"/>
      </a:dk1>
      <a:lt1>
        <a:srgbClr val="FFFFFF"/>
      </a:lt1>
      <a:dk2>
        <a:srgbClr val="006666"/>
      </a:dk2>
      <a:lt2>
        <a:srgbClr val="C0C0C0"/>
      </a:lt2>
      <a:accent1>
        <a:srgbClr val="5DCB99"/>
      </a:accent1>
      <a:accent2>
        <a:srgbClr val="89CD4B"/>
      </a:accent2>
      <a:accent3>
        <a:srgbClr val="D57D7D"/>
      </a:accent3>
      <a:accent4>
        <a:srgbClr val="9197CF"/>
      </a:accent4>
      <a:accent5>
        <a:srgbClr val="BA8FD5"/>
      </a:accent5>
      <a:accent6>
        <a:srgbClr val="69ACD9"/>
      </a:accent6>
      <a:hlink>
        <a:srgbClr val="BBC749"/>
      </a:hlink>
      <a:folHlink>
        <a:srgbClr val="D6BE58"/>
      </a:folHlink>
    </a:clrScheme>
    <a:fontScheme name="Office Them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04A7E"/>
        </a:dk2>
        <a:lt2>
          <a:srgbClr val="C0C0C0"/>
        </a:lt2>
        <a:accent1>
          <a:srgbClr val="62B6E0"/>
        </a:accent1>
        <a:accent2>
          <a:srgbClr val="4DD3B9"/>
        </a:accent2>
        <a:accent3>
          <a:srgbClr val="FFFFFF"/>
        </a:accent3>
        <a:accent4>
          <a:srgbClr val="000000"/>
        </a:accent4>
        <a:accent5>
          <a:srgbClr val="B7D7ED"/>
        </a:accent5>
        <a:accent6>
          <a:srgbClr val="45BFA7"/>
        </a:accent6>
        <a:hlink>
          <a:srgbClr val="8496E4"/>
        </a:hlink>
        <a:folHlink>
          <a:srgbClr val="A782D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702A2A"/>
        </a:dk2>
        <a:lt2>
          <a:srgbClr val="C0C0C0"/>
        </a:lt2>
        <a:accent1>
          <a:srgbClr val="FEB95C"/>
        </a:accent1>
        <a:accent2>
          <a:srgbClr val="DB6BBB"/>
        </a:accent2>
        <a:accent3>
          <a:srgbClr val="FFFFFF"/>
        </a:accent3>
        <a:accent4>
          <a:srgbClr val="000000"/>
        </a:accent4>
        <a:accent5>
          <a:srgbClr val="FED9B5"/>
        </a:accent5>
        <a:accent6>
          <a:srgbClr val="C660A9"/>
        </a:accent6>
        <a:hlink>
          <a:srgbClr val="E17171"/>
        </a:hlink>
        <a:folHlink>
          <a:srgbClr val="B888D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6666"/>
        </a:dk2>
        <a:lt2>
          <a:srgbClr val="C0C0C0"/>
        </a:lt2>
        <a:accent1>
          <a:srgbClr val="5DCB99"/>
        </a:accent1>
        <a:accent2>
          <a:srgbClr val="89CD4B"/>
        </a:accent2>
        <a:accent3>
          <a:srgbClr val="FFFFFF"/>
        </a:accent3>
        <a:accent4>
          <a:srgbClr val="000000"/>
        </a:accent4>
        <a:accent5>
          <a:srgbClr val="B6E2CA"/>
        </a:accent5>
        <a:accent6>
          <a:srgbClr val="7CBA43"/>
        </a:accent6>
        <a:hlink>
          <a:srgbClr val="BBC749"/>
        </a:hlink>
        <a:folHlink>
          <a:srgbClr val="D6BE5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871TGp_picture_light_ani</Template>
  <TotalTime>4738</TotalTime>
  <Words>2327</Words>
  <Application>Microsoft Office PowerPoint</Application>
  <PresentationFormat>On-screen Show (4:3)</PresentationFormat>
  <Paragraphs>230</Paragraphs>
  <Slides>31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871TGp_picture_light_ani</vt:lpstr>
      <vt:lpstr>KIỂM TRA BÀI CŨ</vt:lpstr>
      <vt:lpstr>GV: PHẠM T T THÚY</vt:lpstr>
      <vt:lpstr>MỤC TIÊU</vt:lpstr>
      <vt:lpstr>NỘI DUNG</vt:lpstr>
      <vt:lpstr>8. Chuẩn bị tài liệu kỹ thuật cho sản xuất</vt:lpstr>
      <vt:lpstr>8. Chuẩn bị tài liệu kỹ thuật cho sản xuất</vt:lpstr>
      <vt:lpstr>8. Chuẩn bị tài liệu kỹ thuật cho sản xuất</vt:lpstr>
      <vt:lpstr>8. Chuẩn bị tài liệu kỹ thuật cho sản xuất</vt:lpstr>
      <vt:lpstr>8. Chuẩn bị tài liệu kỹ thuật cho sản xuất</vt:lpstr>
      <vt:lpstr>9. Theo dõi tiến độ sản xuất đơn hàng</vt:lpstr>
      <vt:lpstr>9. Theo dõi tiến độ sản xuất đơn hàng</vt:lpstr>
      <vt:lpstr>9. Theo dõi tiến độ sản xuất đơn hàng</vt:lpstr>
      <vt:lpstr>9. Theo dõi tiến độ sản xuất đơn hàng</vt:lpstr>
      <vt:lpstr>9. Theo dõi tiến độ sản xuất đơn hàng</vt:lpstr>
      <vt:lpstr>9. Theo dõi tiến độ sản xuất đơn hàng</vt:lpstr>
      <vt:lpstr>9. Theo dõi tiến độ sản xuất đơn hàng</vt:lpstr>
      <vt:lpstr>9. Theo dõi tiến độ sản xuất đơn hàng</vt:lpstr>
      <vt:lpstr>9. Theo dõi tiến độ sản xuất đơn hàng</vt:lpstr>
      <vt:lpstr>9. Theo dõi tiến độ sản xuất đơn hàng</vt:lpstr>
      <vt:lpstr>9. Theo dõi tiến độ sản xuất đơn hàng</vt:lpstr>
      <vt:lpstr>9. Theo dõi tiến độ sản xuất đơn hàng</vt:lpstr>
      <vt:lpstr>9. Theo dõi tiến độ sản xuất đơn hàng</vt:lpstr>
      <vt:lpstr>10. Theo dõi chất lượng sản phẩm</vt:lpstr>
      <vt:lpstr>10. Theo dõi chất lượng sản phẩm</vt:lpstr>
      <vt:lpstr>10. Theo dõi chất lượng sản phẩm</vt:lpstr>
      <vt:lpstr>10. Theo dõi chất lượng sản phẩm</vt:lpstr>
      <vt:lpstr>10. Theo dõi chất lượng sản phẩm</vt:lpstr>
      <vt:lpstr>TỔNG KẾT BÀI</vt:lpstr>
      <vt:lpstr>Bài tập</vt:lpstr>
      <vt:lpstr>Bài tập</vt:lpstr>
      <vt:lpstr>GIAO BÀI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nguyenhien</dc:creator>
  <cp:lastModifiedBy>admin</cp:lastModifiedBy>
  <cp:revision>262</cp:revision>
  <dcterms:created xsi:type="dcterms:W3CDTF">2013-12-02T23:45:18Z</dcterms:created>
  <dcterms:modified xsi:type="dcterms:W3CDTF">2020-06-10T00:31:12Z</dcterms:modified>
</cp:coreProperties>
</file>